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  <p:sldMasterId id="2147483716" r:id="rId5"/>
    <p:sldMasterId id="2147483717" r:id="rId6"/>
    <p:sldMasterId id="2147483718" r:id="rId7"/>
    <p:sldMasterId id="214748371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</p:sldIdLst>
  <p:sldSz cy="5143500" cx="9144000"/>
  <p:notesSz cx="7102475" cy="9388475"/>
  <p:embeddedFontLst>
    <p:embeddedFont>
      <p:font typeface="Arial Black"/>
      <p:regular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73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73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slide" Target="slides/slide11.xml"/><Relationship Id="rId42" Type="http://schemas.openxmlformats.org/officeDocument/2006/relationships/font" Target="fonts/OpenSans-regular.fntdata"/><Relationship Id="rId41" Type="http://schemas.openxmlformats.org/officeDocument/2006/relationships/font" Target="fonts/OpenSansLight-boldItalic.fntdata"/><Relationship Id="rId22" Type="http://schemas.openxmlformats.org/officeDocument/2006/relationships/slide" Target="slides/slide13.xml"/><Relationship Id="rId44" Type="http://schemas.openxmlformats.org/officeDocument/2006/relationships/font" Target="fonts/OpenSans-italic.fntdata"/><Relationship Id="rId21" Type="http://schemas.openxmlformats.org/officeDocument/2006/relationships/slide" Target="slides/slide12.xml"/><Relationship Id="rId43" Type="http://schemas.openxmlformats.org/officeDocument/2006/relationships/font" Target="fonts/OpenSans-bold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schemas.openxmlformats.org/officeDocument/2006/relationships/font" Target="fonts/ArialBlack-regular.fntdata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7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14400" spcFirstLastPara="1" rIns="94225" wrap="square" tIns="47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092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14400" wrap="square" tIns="471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35013" y="5635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1" type="ftr"/>
          </p:nvPr>
        </p:nvSpPr>
        <p:spPr>
          <a:xfrm>
            <a:off x="0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14400" spcFirstLastPara="1" rIns="94225" wrap="square" tIns="47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14400" wrap="square" tIns="47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/>
          <p:nvPr>
            <p:ph idx="1" type="body"/>
          </p:nvPr>
        </p:nvSpPr>
        <p:spPr>
          <a:xfrm>
            <a:off x="735012" y="4518025"/>
            <a:ext cx="5632450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6226" lvl="1" marL="914400" marR="0" rtl="0" algn="l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8"/>
              <a:buFont typeface="Noto Sans Symbols"/>
              <a:buChar char="•"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6226" lvl="2" marL="1371600" marR="0" rtl="0" algn="l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8"/>
              <a:buFont typeface="Arial"/>
              <a:buChar char="‒"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987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0987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̶"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25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:notes"/>
          <p:cNvSpPr txBox="1"/>
          <p:nvPr>
            <p:ph idx="1" type="body"/>
          </p:nvPr>
        </p:nvSpPr>
        <p:spPr>
          <a:xfrm>
            <a:off x="735012" y="4518025"/>
            <a:ext cx="5632450" cy="1000274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:notes"/>
          <p:cNvSpPr/>
          <p:nvPr>
            <p:ph idx="2" type="sldImg"/>
          </p:nvPr>
        </p:nvSpPr>
        <p:spPr>
          <a:xfrm>
            <a:off x="735013" y="5635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96bf9f963_0_366:notes"/>
          <p:cNvSpPr txBox="1"/>
          <p:nvPr>
            <p:ph idx="1" type="body"/>
          </p:nvPr>
        </p:nvSpPr>
        <p:spPr>
          <a:xfrm>
            <a:off x="735012" y="4518025"/>
            <a:ext cx="5632500" cy="10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996bf9f963_0_366:notes"/>
          <p:cNvSpPr/>
          <p:nvPr>
            <p:ph idx="2" type="sldImg"/>
          </p:nvPr>
        </p:nvSpPr>
        <p:spPr>
          <a:xfrm>
            <a:off x="735013" y="563563"/>
            <a:ext cx="5632500" cy="316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996bf9f963_0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996bf9f96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996bf9f963_0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996bf9f963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96bf9f963_0_360:notes"/>
          <p:cNvSpPr/>
          <p:nvPr>
            <p:ph idx="2" type="sldImg"/>
          </p:nvPr>
        </p:nvSpPr>
        <p:spPr>
          <a:xfrm>
            <a:off x="394893" y="704136"/>
            <a:ext cx="6313200" cy="352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96bf9f963_0_360:notes"/>
          <p:cNvSpPr txBox="1"/>
          <p:nvPr>
            <p:ph idx="1" type="body"/>
          </p:nvPr>
        </p:nvSpPr>
        <p:spPr>
          <a:xfrm>
            <a:off x="710247" y="4459526"/>
            <a:ext cx="5682000" cy="42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996bf9f963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996bf9f96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996bf9f963_0_381:notes"/>
          <p:cNvSpPr txBox="1"/>
          <p:nvPr>
            <p:ph idx="1" type="body"/>
          </p:nvPr>
        </p:nvSpPr>
        <p:spPr>
          <a:xfrm>
            <a:off x="735012" y="4518025"/>
            <a:ext cx="5632500" cy="10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996bf9f963_0_381:notes"/>
          <p:cNvSpPr/>
          <p:nvPr>
            <p:ph idx="2" type="sldImg"/>
          </p:nvPr>
        </p:nvSpPr>
        <p:spPr>
          <a:xfrm>
            <a:off x="735013" y="563563"/>
            <a:ext cx="5632500" cy="316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0:notes"/>
          <p:cNvSpPr txBox="1"/>
          <p:nvPr>
            <p:ph idx="1" type="body"/>
          </p:nvPr>
        </p:nvSpPr>
        <p:spPr>
          <a:xfrm>
            <a:off x="735012" y="4518025"/>
            <a:ext cx="5632450" cy="1000274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0:notes"/>
          <p:cNvSpPr/>
          <p:nvPr>
            <p:ph idx="2" type="sldImg"/>
          </p:nvPr>
        </p:nvSpPr>
        <p:spPr>
          <a:xfrm>
            <a:off x="735013" y="5635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996bf9f963_0_5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996bf9f963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996bf9f963_0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g996bf9f963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1:notes"/>
          <p:cNvSpPr txBox="1"/>
          <p:nvPr>
            <p:ph idx="1" type="body"/>
          </p:nvPr>
        </p:nvSpPr>
        <p:spPr>
          <a:xfrm>
            <a:off x="735012" y="4518025"/>
            <a:ext cx="5632450" cy="1000274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1:notes"/>
          <p:cNvSpPr/>
          <p:nvPr>
            <p:ph idx="2" type="sldImg"/>
          </p:nvPr>
        </p:nvSpPr>
        <p:spPr>
          <a:xfrm>
            <a:off x="735013" y="5635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996bf9f963_0_7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g996bf9f963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996bf9f963_0_7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g996bf9f963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996bf9f963_0_4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g996bf9f963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996bf9f963_0_672:notes"/>
          <p:cNvSpPr txBox="1"/>
          <p:nvPr>
            <p:ph idx="1" type="body"/>
          </p:nvPr>
        </p:nvSpPr>
        <p:spPr>
          <a:xfrm>
            <a:off x="735012" y="4518025"/>
            <a:ext cx="5632500" cy="10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996bf9f963_0_672:notes"/>
          <p:cNvSpPr/>
          <p:nvPr>
            <p:ph idx="2" type="sldImg"/>
          </p:nvPr>
        </p:nvSpPr>
        <p:spPr>
          <a:xfrm>
            <a:off x="735013" y="563563"/>
            <a:ext cx="5632500" cy="316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6bf9f963_0_827:notes"/>
          <p:cNvSpPr/>
          <p:nvPr>
            <p:ph idx="2" type="sldImg"/>
          </p:nvPr>
        </p:nvSpPr>
        <p:spPr>
          <a:xfrm>
            <a:off x="394893" y="704136"/>
            <a:ext cx="6313200" cy="352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6bf9f963_0_827:notes"/>
          <p:cNvSpPr txBox="1"/>
          <p:nvPr>
            <p:ph idx="1" type="body"/>
          </p:nvPr>
        </p:nvSpPr>
        <p:spPr>
          <a:xfrm>
            <a:off x="710247" y="4459526"/>
            <a:ext cx="5682000" cy="42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996bf9f963_0_833:notes"/>
          <p:cNvSpPr txBox="1"/>
          <p:nvPr>
            <p:ph idx="1" type="body"/>
          </p:nvPr>
        </p:nvSpPr>
        <p:spPr>
          <a:xfrm>
            <a:off x="735012" y="4518025"/>
            <a:ext cx="5632500" cy="10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996bf9f963_0_833:notes"/>
          <p:cNvSpPr/>
          <p:nvPr>
            <p:ph idx="2" type="sldImg"/>
          </p:nvPr>
        </p:nvSpPr>
        <p:spPr>
          <a:xfrm>
            <a:off x="735013" y="563563"/>
            <a:ext cx="5632500" cy="316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996bf9f963_0_841:notes"/>
          <p:cNvSpPr txBox="1"/>
          <p:nvPr>
            <p:ph idx="1" type="body"/>
          </p:nvPr>
        </p:nvSpPr>
        <p:spPr>
          <a:xfrm>
            <a:off x="735012" y="4518025"/>
            <a:ext cx="5632500" cy="10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996bf9f963_0_841:notes"/>
          <p:cNvSpPr/>
          <p:nvPr>
            <p:ph idx="2" type="sldImg"/>
          </p:nvPr>
        </p:nvSpPr>
        <p:spPr>
          <a:xfrm>
            <a:off x="735013" y="563563"/>
            <a:ext cx="5632500" cy="316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0:notes"/>
          <p:cNvSpPr txBox="1"/>
          <p:nvPr>
            <p:ph idx="1" type="body"/>
          </p:nvPr>
        </p:nvSpPr>
        <p:spPr>
          <a:xfrm>
            <a:off x="735012" y="4518025"/>
            <a:ext cx="5632500" cy="10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30:notes"/>
          <p:cNvSpPr/>
          <p:nvPr>
            <p:ph idx="2" type="sldImg"/>
          </p:nvPr>
        </p:nvSpPr>
        <p:spPr>
          <a:xfrm>
            <a:off x="735013" y="563563"/>
            <a:ext cx="5632500" cy="316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:notes"/>
          <p:cNvSpPr txBox="1"/>
          <p:nvPr>
            <p:ph idx="1" type="body"/>
          </p:nvPr>
        </p:nvSpPr>
        <p:spPr>
          <a:xfrm>
            <a:off x="735012" y="4518025"/>
            <a:ext cx="5632450" cy="1000274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:notes"/>
          <p:cNvSpPr/>
          <p:nvPr>
            <p:ph idx="2" type="sldImg"/>
          </p:nvPr>
        </p:nvSpPr>
        <p:spPr>
          <a:xfrm>
            <a:off x="735013" y="5635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:notes"/>
          <p:cNvSpPr txBox="1"/>
          <p:nvPr>
            <p:ph idx="1" type="body"/>
          </p:nvPr>
        </p:nvSpPr>
        <p:spPr>
          <a:xfrm>
            <a:off x="735012" y="4518025"/>
            <a:ext cx="5632450" cy="1000274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:notes"/>
          <p:cNvSpPr/>
          <p:nvPr>
            <p:ph idx="2" type="sldImg"/>
          </p:nvPr>
        </p:nvSpPr>
        <p:spPr>
          <a:xfrm>
            <a:off x="735013" y="5635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Product marketing</a:t>
            </a:r>
            <a:endParaRPr b="1" sz="1600"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Customer testimonials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Competitive analysis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Pricing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Product positioning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Product launches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Copywriting in products</a:t>
            </a:r>
            <a:endParaRPr/>
          </a:p>
          <a:p>
            <a:pPr indent="-133347" lvl="0" marL="114297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0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996bf9f963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996bf9f96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996bf9f963_0_220:notes"/>
          <p:cNvSpPr/>
          <p:nvPr>
            <p:ph idx="2" type="sldImg"/>
          </p:nvPr>
        </p:nvSpPr>
        <p:spPr>
          <a:xfrm>
            <a:off x="394893" y="704136"/>
            <a:ext cx="6313200" cy="352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996bf9f963_0_220:notes"/>
          <p:cNvSpPr txBox="1"/>
          <p:nvPr>
            <p:ph idx="1" type="body"/>
          </p:nvPr>
        </p:nvSpPr>
        <p:spPr>
          <a:xfrm>
            <a:off x="710247" y="4459526"/>
            <a:ext cx="5682000" cy="42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996bf9f963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996bf9f96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4:notes"/>
          <p:cNvSpPr txBox="1"/>
          <p:nvPr>
            <p:ph idx="1" type="body"/>
          </p:nvPr>
        </p:nvSpPr>
        <p:spPr>
          <a:xfrm>
            <a:off x="735012" y="4518025"/>
            <a:ext cx="5632450" cy="1000274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4:notes"/>
          <p:cNvSpPr/>
          <p:nvPr>
            <p:ph idx="2" type="sldImg"/>
          </p:nvPr>
        </p:nvSpPr>
        <p:spPr>
          <a:xfrm>
            <a:off x="735013" y="5635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" showMasterSp="0">
  <p:cSld name="2_Titl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412" y="0"/>
            <a:ext cx="91584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711150" y="1860525"/>
            <a:ext cx="5234940" cy="2341245"/>
          </a:xfrm>
          <a:custGeom>
            <a:rect b="b" l="l" r="r" t="t"/>
            <a:pathLst>
              <a:path extrusionOk="0" h="2341245" w="5234940">
                <a:moveTo>
                  <a:pt x="0" y="0"/>
                </a:moveTo>
                <a:lnTo>
                  <a:pt x="5234399" y="0"/>
                </a:lnTo>
                <a:lnTo>
                  <a:pt x="5234399" y="2341199"/>
                </a:lnTo>
                <a:lnTo>
                  <a:pt x="0" y="2341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2162202" y="3208922"/>
            <a:ext cx="602615" cy="0"/>
          </a:xfrm>
          <a:custGeom>
            <a:rect b="b" l="l" r="r" t="t"/>
            <a:pathLst>
              <a:path extrusionOk="0" h="120000" w="602614">
                <a:moveTo>
                  <a:pt x="0" y="0"/>
                </a:moveTo>
                <a:lnTo>
                  <a:pt x="602399" y="0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2160041" y="3847206"/>
            <a:ext cx="4339508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5275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050"/>
              <a:buChar char="​"/>
              <a:defRPr sz="1050">
                <a:solidFill>
                  <a:schemeClr val="accent2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2" type="subTitle"/>
          </p:nvPr>
        </p:nvSpPr>
        <p:spPr>
          <a:xfrm>
            <a:off x="2160897" y="3386875"/>
            <a:ext cx="43395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Char char="​"/>
              <a:defRPr b="0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type="title"/>
          </p:nvPr>
        </p:nvSpPr>
        <p:spPr>
          <a:xfrm>
            <a:off x="2160897" y="2070300"/>
            <a:ext cx="433950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  <a:defRPr sz="33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" name="Google Shape;22;p2"/>
          <p:cNvGrpSpPr/>
          <p:nvPr/>
        </p:nvGrpSpPr>
        <p:grpSpPr>
          <a:xfrm>
            <a:off x="1324041" y="1508291"/>
            <a:ext cx="685293" cy="651065"/>
            <a:chOff x="1106763" y="922444"/>
            <a:chExt cx="994584" cy="944908"/>
          </a:xfrm>
        </p:grpSpPr>
        <p:sp>
          <p:nvSpPr>
            <p:cNvPr id="23" name="Google Shape;23;p2"/>
            <p:cNvSpPr/>
            <p:nvPr/>
          </p:nvSpPr>
          <p:spPr>
            <a:xfrm>
              <a:off x="1194199" y="1039650"/>
              <a:ext cx="754801" cy="75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Open Sans"/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06763" y="922444"/>
              <a:ext cx="994584" cy="944908"/>
            </a:xfrm>
            <a:custGeom>
              <a:rect b="b" l="l" r="r" t="t"/>
              <a:pathLst>
                <a:path extrusionOk="0" h="1843722" w="1894445">
                  <a:moveTo>
                    <a:pt x="0" y="0"/>
                  </a:moveTo>
                  <a:lnTo>
                    <a:pt x="1894446" y="0"/>
                  </a:lnTo>
                  <a:lnTo>
                    <a:pt x="1894446" y="1843722"/>
                  </a:lnTo>
                  <a:lnTo>
                    <a:pt x="0" y="1843722"/>
                  </a:lnTo>
                  <a:close/>
                  <a:moveTo>
                    <a:pt x="1409419" y="1357732"/>
                  </a:moveTo>
                  <a:lnTo>
                    <a:pt x="1019931" y="491950"/>
                  </a:lnTo>
                  <a:lnTo>
                    <a:pt x="875157" y="491950"/>
                  </a:lnTo>
                  <a:lnTo>
                    <a:pt x="485302" y="1357732"/>
                  </a:lnTo>
                  <a:lnTo>
                    <a:pt x="644746" y="1357732"/>
                  </a:lnTo>
                  <a:lnTo>
                    <a:pt x="944564" y="672862"/>
                  </a:lnTo>
                  <a:lnTo>
                    <a:pt x="1244657" y="1357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Open Sans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182547" y="4794324"/>
            <a:ext cx="8764986" cy="215444"/>
            <a:chOff x="182547" y="4794324"/>
            <a:chExt cx="8764986" cy="215444"/>
          </a:xfrm>
        </p:grpSpPr>
        <p:sp>
          <p:nvSpPr>
            <p:cNvPr id="26" name="Google Shape;26;p2"/>
            <p:cNvSpPr txBox="1"/>
            <p:nvPr/>
          </p:nvSpPr>
          <p:spPr>
            <a:xfrm>
              <a:off x="182547" y="4794324"/>
              <a:ext cx="373069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508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Quattrocento Sans"/>
                <a:buChar char="​"/>
              </a:pPr>
              <a:r>
                <a:rPr lang="en-US" sz="8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CONFIDENTIAL - NOT FOR DISTRIBUTION</a:t>
              </a:r>
              <a:endParaRPr/>
            </a:p>
          </p:txBody>
        </p:sp>
        <p:sp>
          <p:nvSpPr>
            <p:cNvPr id="27" name="Google Shape;27;p2"/>
            <p:cNvSpPr txBox="1"/>
            <p:nvPr/>
          </p:nvSpPr>
          <p:spPr>
            <a:xfrm>
              <a:off x="5216834" y="4794324"/>
              <a:ext cx="373069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5080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Quattrocento Sans"/>
                <a:buChar char="​"/>
              </a:pPr>
              <a:r>
                <a:rPr lang="en-US" sz="8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antler.co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1/4 Image" showMasterSp="0">
  <p:cSld name="2_1/4 Imag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/>
          <p:nvPr/>
        </p:nvSpPr>
        <p:spPr>
          <a:xfrm>
            <a:off x="2560320" y="0"/>
            <a:ext cx="658368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1"/>
          <p:cNvSpPr/>
          <p:nvPr>
            <p:ph idx="2" type="pic"/>
          </p:nvPr>
        </p:nvSpPr>
        <p:spPr>
          <a:xfrm>
            <a:off x="2560638" y="-1588"/>
            <a:ext cx="6583362" cy="5143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type="title"/>
          </p:nvPr>
        </p:nvSpPr>
        <p:spPr>
          <a:xfrm>
            <a:off x="295024" y="392610"/>
            <a:ext cx="2132851" cy="185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1"/>
          <p:cNvSpPr txBox="1"/>
          <p:nvPr>
            <p:ph idx="1" type="subTitle"/>
          </p:nvPr>
        </p:nvSpPr>
        <p:spPr>
          <a:xfrm>
            <a:off x="295023" y="2308411"/>
            <a:ext cx="214561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None/>
              <a:defRPr b="0"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65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85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11"/>
          <p:cNvSpPr/>
          <p:nvPr/>
        </p:nvSpPr>
        <p:spPr>
          <a:xfrm>
            <a:off x="270884" y="347087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1"/>
          <p:cNvSpPr txBox="1"/>
          <p:nvPr>
            <p:ph idx="3" type="body"/>
          </p:nvPr>
        </p:nvSpPr>
        <p:spPr>
          <a:xfrm>
            <a:off x="403311" y="326177"/>
            <a:ext cx="202456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al Speaker Profile" showMasterSp="0">
  <p:cSld name="Optional Speaker Profi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/>
          <p:nvPr>
            <p:ph idx="2" type="pic"/>
          </p:nvPr>
        </p:nvSpPr>
        <p:spPr>
          <a:xfrm>
            <a:off x="4570413" y="0"/>
            <a:ext cx="4573587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12"/>
          <p:cNvSpPr/>
          <p:nvPr/>
        </p:nvSpPr>
        <p:spPr>
          <a:xfrm>
            <a:off x="4569714" y="0"/>
            <a:ext cx="4574286" cy="5143500"/>
          </a:xfrm>
          <a:custGeom>
            <a:rect b="b" l="l" r="r" t="t"/>
            <a:pathLst>
              <a:path extrusionOk="0" h="5143500" w="4574286">
                <a:moveTo>
                  <a:pt x="2328541" y="0"/>
                </a:moveTo>
                <a:lnTo>
                  <a:pt x="4574286" y="0"/>
                </a:lnTo>
                <a:lnTo>
                  <a:pt x="4574286" y="5143500"/>
                </a:lnTo>
                <a:lnTo>
                  <a:pt x="0" y="5143500"/>
                </a:lnTo>
                <a:lnTo>
                  <a:pt x="134471" y="5130052"/>
                </a:lnTo>
                <a:lnTo>
                  <a:pt x="125781" y="5143499"/>
                </a:lnTo>
                <a:lnTo>
                  <a:pt x="2328541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2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4" name="Google Shape;124;p12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2"/>
          <p:cNvSpPr txBox="1"/>
          <p:nvPr>
            <p:ph type="title"/>
          </p:nvPr>
        </p:nvSpPr>
        <p:spPr>
          <a:xfrm>
            <a:off x="746379" y="320462"/>
            <a:ext cx="3704597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1" type="subTitle"/>
          </p:nvPr>
        </p:nvSpPr>
        <p:spPr>
          <a:xfrm>
            <a:off x="752943" y="880446"/>
            <a:ext cx="370459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3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 showMasterSp="0">
  <p:cSld name="Appendix">
    <p:bg>
      <p:bgPr>
        <a:solidFill>
          <a:srgbClr val="EEEEEE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 rot="10800000">
            <a:off x="6798945" y="0"/>
            <a:ext cx="2345055" cy="5143500"/>
          </a:xfrm>
          <a:custGeom>
            <a:rect b="b" l="l" r="r" t="t"/>
            <a:pathLst>
              <a:path extrusionOk="0" h="5143500" w="2345055">
                <a:moveTo>
                  <a:pt x="14221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344974" y="0"/>
                </a:lnTo>
                <a:lnTo>
                  <a:pt x="142214" y="51434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223384" y="2213718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1250022" y="2154791"/>
            <a:ext cx="55810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Char char="​"/>
            </a:pPr>
            <a:r>
              <a:rPr lang="en-US" sz="4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Appendix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Left">
  <p:cSld name="Top Lef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/4 " showMasterSp="0">
  <p:cSld name="2_3/4 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>
            <a:off x="6586062" y="0"/>
            <a:ext cx="2557938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Open Sans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675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746379" y="320462"/>
            <a:ext cx="5646468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subTitle"/>
          </p:nvPr>
        </p:nvSpPr>
        <p:spPr>
          <a:xfrm>
            <a:off x="752943" y="880446"/>
            <a:ext cx="5646468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145" name="Google Shape;145;p15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3/4 for content heavy charts" showMasterSp="0">
  <p:cSld name="3_3/4 for content heavy char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Open Sans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675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746379" y="320462"/>
            <a:ext cx="5646468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752943" y="880446"/>
            <a:ext cx="5646468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152" name="Google Shape;152;p16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 3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17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7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4830767" y="1"/>
            <a:ext cx="4313233" cy="5143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1711150" y="1860525"/>
            <a:ext cx="5234940" cy="2341245"/>
          </a:xfrm>
          <a:custGeom>
            <a:rect b="b" l="l" r="r" t="t"/>
            <a:pathLst>
              <a:path extrusionOk="0" h="2341245" w="5234940">
                <a:moveTo>
                  <a:pt x="0" y="0"/>
                </a:moveTo>
                <a:lnTo>
                  <a:pt x="5234399" y="0"/>
                </a:lnTo>
                <a:lnTo>
                  <a:pt x="5234399" y="2341199"/>
                </a:lnTo>
                <a:lnTo>
                  <a:pt x="0" y="2341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2162202" y="3208922"/>
            <a:ext cx="602615" cy="0"/>
          </a:xfrm>
          <a:custGeom>
            <a:rect b="b" l="l" r="r" t="t"/>
            <a:pathLst>
              <a:path extrusionOk="0" h="120000" w="602614">
                <a:moveTo>
                  <a:pt x="0" y="0"/>
                </a:moveTo>
                <a:lnTo>
                  <a:pt x="602399" y="0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2160041" y="3847206"/>
            <a:ext cx="4339508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5275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050"/>
              <a:buChar char="​"/>
              <a:defRPr sz="1050">
                <a:solidFill>
                  <a:schemeClr val="accent2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167" name="Google Shape;167;p18"/>
          <p:cNvSpPr txBox="1"/>
          <p:nvPr>
            <p:ph idx="2" type="subTitle"/>
          </p:nvPr>
        </p:nvSpPr>
        <p:spPr>
          <a:xfrm>
            <a:off x="2160897" y="3386875"/>
            <a:ext cx="43395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Char char="​"/>
              <a:defRPr b="0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168" name="Google Shape;168;p18"/>
          <p:cNvSpPr txBox="1"/>
          <p:nvPr>
            <p:ph type="title"/>
          </p:nvPr>
        </p:nvSpPr>
        <p:spPr>
          <a:xfrm>
            <a:off x="2160897" y="2070300"/>
            <a:ext cx="433950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  <a:defRPr sz="33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9" name="Google Shape;169;p18"/>
          <p:cNvGrpSpPr/>
          <p:nvPr/>
        </p:nvGrpSpPr>
        <p:grpSpPr>
          <a:xfrm>
            <a:off x="1324041" y="1508291"/>
            <a:ext cx="685293" cy="651065"/>
            <a:chOff x="1106763" y="922444"/>
            <a:chExt cx="994584" cy="944908"/>
          </a:xfrm>
        </p:grpSpPr>
        <p:sp>
          <p:nvSpPr>
            <p:cNvPr id="170" name="Google Shape;170;p18"/>
            <p:cNvSpPr/>
            <p:nvPr/>
          </p:nvSpPr>
          <p:spPr>
            <a:xfrm>
              <a:off x="1194199" y="1039650"/>
              <a:ext cx="754801" cy="75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Open Sans"/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106763" y="922444"/>
              <a:ext cx="994584" cy="944908"/>
            </a:xfrm>
            <a:custGeom>
              <a:rect b="b" l="l" r="r" t="t"/>
              <a:pathLst>
                <a:path extrusionOk="0" h="1843722" w="1894445">
                  <a:moveTo>
                    <a:pt x="0" y="0"/>
                  </a:moveTo>
                  <a:lnTo>
                    <a:pt x="1894446" y="0"/>
                  </a:lnTo>
                  <a:lnTo>
                    <a:pt x="1894446" y="1843722"/>
                  </a:lnTo>
                  <a:lnTo>
                    <a:pt x="0" y="1843722"/>
                  </a:lnTo>
                  <a:close/>
                  <a:moveTo>
                    <a:pt x="1409419" y="1357732"/>
                  </a:moveTo>
                  <a:lnTo>
                    <a:pt x="1019931" y="491950"/>
                  </a:lnTo>
                  <a:lnTo>
                    <a:pt x="875157" y="491950"/>
                  </a:lnTo>
                  <a:lnTo>
                    <a:pt x="485302" y="1357732"/>
                  </a:lnTo>
                  <a:lnTo>
                    <a:pt x="644746" y="1357732"/>
                  </a:lnTo>
                  <a:lnTo>
                    <a:pt x="944564" y="672862"/>
                  </a:lnTo>
                  <a:lnTo>
                    <a:pt x="1244657" y="1357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Open Sans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8"/>
          <p:cNvGrpSpPr/>
          <p:nvPr/>
        </p:nvGrpSpPr>
        <p:grpSpPr>
          <a:xfrm>
            <a:off x="182547" y="4794324"/>
            <a:ext cx="8764986" cy="215444"/>
            <a:chOff x="182547" y="4794324"/>
            <a:chExt cx="8764986" cy="215444"/>
          </a:xfrm>
        </p:grpSpPr>
        <p:sp>
          <p:nvSpPr>
            <p:cNvPr id="173" name="Google Shape;173;p18"/>
            <p:cNvSpPr txBox="1"/>
            <p:nvPr/>
          </p:nvSpPr>
          <p:spPr>
            <a:xfrm>
              <a:off x="182547" y="4794324"/>
              <a:ext cx="373069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508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Quattrocento Sans"/>
                <a:buChar char="​"/>
              </a:pPr>
              <a:r>
                <a:rPr lang="en-US" sz="8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CONFIDENTIAL - NOT FOR DISTRIBUTION</a:t>
              </a:r>
              <a:endParaRPr/>
            </a:p>
          </p:txBody>
        </p:sp>
        <p:sp>
          <p:nvSpPr>
            <p:cNvPr id="174" name="Google Shape;174;p18"/>
            <p:cNvSpPr txBox="1"/>
            <p:nvPr/>
          </p:nvSpPr>
          <p:spPr>
            <a:xfrm>
              <a:off x="5216834" y="4794324"/>
              <a:ext cx="373069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5080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Quattrocento Sans"/>
                <a:buChar char="​"/>
              </a:pPr>
              <a:r>
                <a:rPr lang="en-US" sz="8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antler.co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" showMasterSp="0">
  <p:cSld name="1_Section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19"/>
          <p:cNvSpPr/>
          <p:nvPr/>
        </p:nvSpPr>
        <p:spPr>
          <a:xfrm rot="10800000">
            <a:off x="6798945" y="0"/>
            <a:ext cx="2345055" cy="5143500"/>
          </a:xfrm>
          <a:custGeom>
            <a:rect b="b" l="l" r="r" t="t"/>
            <a:pathLst>
              <a:path extrusionOk="0" h="5143500" w="2345055">
                <a:moveTo>
                  <a:pt x="14221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344974" y="0"/>
                </a:lnTo>
                <a:lnTo>
                  <a:pt x="142214" y="51434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19"/>
          <p:cNvSpPr txBox="1"/>
          <p:nvPr>
            <p:ph type="title"/>
          </p:nvPr>
        </p:nvSpPr>
        <p:spPr>
          <a:xfrm>
            <a:off x="1244599" y="2233890"/>
            <a:ext cx="5902511" cy="6119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/>
          <p:nvPr/>
        </p:nvSpPr>
        <p:spPr>
          <a:xfrm>
            <a:off x="1223384" y="2213718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4" showMasterSp="0">
  <p:cSld name="1/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2560320" y="0"/>
            <a:ext cx="658368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295024" y="392610"/>
            <a:ext cx="2132851" cy="185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1" type="subTitle"/>
          </p:nvPr>
        </p:nvSpPr>
        <p:spPr>
          <a:xfrm>
            <a:off x="295023" y="2308411"/>
            <a:ext cx="214561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None/>
              <a:defRPr b="0"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65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85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6" name="Google Shape;186;p20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270884" y="347087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0"/>
          <p:cNvSpPr txBox="1"/>
          <p:nvPr>
            <p:ph idx="2" type="body"/>
          </p:nvPr>
        </p:nvSpPr>
        <p:spPr>
          <a:xfrm>
            <a:off x="403311" y="326177"/>
            <a:ext cx="202456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/4" showMasterSp="0">
  <p:cSld name="1_1/4">
    <p:bg>
      <p:bgPr>
        <a:solidFill>
          <a:srgbClr val="EEEEEE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2560320" y="0"/>
            <a:ext cx="658368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1"/>
          <p:cNvSpPr txBox="1"/>
          <p:nvPr>
            <p:ph type="title"/>
          </p:nvPr>
        </p:nvSpPr>
        <p:spPr>
          <a:xfrm>
            <a:off x="295024" y="392610"/>
            <a:ext cx="2132851" cy="185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1"/>
          <p:cNvSpPr txBox="1"/>
          <p:nvPr>
            <p:ph idx="1" type="subTitle"/>
          </p:nvPr>
        </p:nvSpPr>
        <p:spPr>
          <a:xfrm>
            <a:off x="295023" y="2308411"/>
            <a:ext cx="214561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None/>
              <a:defRPr b="0"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65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85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5" name="Google Shape;195;p21"/>
          <p:cNvSpPr/>
          <p:nvPr/>
        </p:nvSpPr>
        <p:spPr>
          <a:xfrm>
            <a:off x="270884" y="347087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1"/>
          <p:cNvSpPr txBox="1"/>
          <p:nvPr>
            <p:ph idx="2" type="body"/>
          </p:nvPr>
        </p:nvSpPr>
        <p:spPr>
          <a:xfrm>
            <a:off x="403311" y="326177"/>
            <a:ext cx="202456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" showMasterSp="0">
  <p:cSld name="1/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3273552" y="0"/>
            <a:ext cx="5870448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2"/>
          <p:cNvSpPr txBox="1"/>
          <p:nvPr>
            <p:ph type="title"/>
          </p:nvPr>
        </p:nvSpPr>
        <p:spPr>
          <a:xfrm>
            <a:off x="295024" y="392610"/>
            <a:ext cx="2838141" cy="185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295023" y="2308411"/>
            <a:ext cx="285513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None/>
              <a:defRPr b="0"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65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85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4" name="Google Shape;204;p22"/>
          <p:cNvSpPr/>
          <p:nvPr/>
        </p:nvSpPr>
        <p:spPr>
          <a:xfrm>
            <a:off x="270884" y="347087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2"/>
          <p:cNvSpPr txBox="1"/>
          <p:nvPr>
            <p:ph idx="2" type="body"/>
          </p:nvPr>
        </p:nvSpPr>
        <p:spPr>
          <a:xfrm>
            <a:off x="403311" y="326177"/>
            <a:ext cx="202456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1/3 Image" showMasterSp="0">
  <p:cSld name="2_1/3 Imag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/>
          <p:nvPr/>
        </p:nvSpPr>
        <p:spPr>
          <a:xfrm>
            <a:off x="3273552" y="0"/>
            <a:ext cx="5870448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295024" y="392610"/>
            <a:ext cx="2770905" cy="185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1" type="subTitle"/>
          </p:nvPr>
        </p:nvSpPr>
        <p:spPr>
          <a:xfrm>
            <a:off x="295022" y="2308411"/>
            <a:ext cx="278749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None/>
              <a:defRPr b="0"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65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85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2" name="Google Shape;212;p23"/>
          <p:cNvSpPr/>
          <p:nvPr/>
        </p:nvSpPr>
        <p:spPr>
          <a:xfrm>
            <a:off x="270883" y="347087"/>
            <a:ext cx="45719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3"/>
          <p:cNvSpPr txBox="1"/>
          <p:nvPr>
            <p:ph idx="2" type="body"/>
          </p:nvPr>
        </p:nvSpPr>
        <p:spPr>
          <a:xfrm>
            <a:off x="403311" y="326177"/>
            <a:ext cx="202456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14" name="Google Shape;214;p23"/>
          <p:cNvSpPr/>
          <p:nvPr>
            <p:ph idx="3" type="pic"/>
          </p:nvPr>
        </p:nvSpPr>
        <p:spPr>
          <a:xfrm>
            <a:off x="3273425" y="0"/>
            <a:ext cx="5870575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/3" showMasterSp="0">
  <p:cSld name="1_1/3">
    <p:bg>
      <p:bgPr>
        <a:solidFill>
          <a:srgbClr val="EEEEEE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/>
          <p:nvPr/>
        </p:nvSpPr>
        <p:spPr>
          <a:xfrm>
            <a:off x="3273552" y="0"/>
            <a:ext cx="5870448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24"/>
          <p:cNvSpPr txBox="1"/>
          <p:nvPr>
            <p:ph type="title"/>
          </p:nvPr>
        </p:nvSpPr>
        <p:spPr>
          <a:xfrm>
            <a:off x="295024" y="392610"/>
            <a:ext cx="2784352" cy="185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4"/>
          <p:cNvSpPr txBox="1"/>
          <p:nvPr>
            <p:ph idx="1" type="subTitle"/>
          </p:nvPr>
        </p:nvSpPr>
        <p:spPr>
          <a:xfrm>
            <a:off x="295022" y="2308411"/>
            <a:ext cx="280101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None/>
              <a:defRPr b="0"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65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85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24"/>
          <p:cNvSpPr/>
          <p:nvPr/>
        </p:nvSpPr>
        <p:spPr>
          <a:xfrm>
            <a:off x="270884" y="347087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24"/>
          <p:cNvSpPr txBox="1"/>
          <p:nvPr>
            <p:ph idx="2" type="body"/>
          </p:nvPr>
        </p:nvSpPr>
        <p:spPr>
          <a:xfrm>
            <a:off x="403311" y="326177"/>
            <a:ext cx="202456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/2 " showMasterSp="0">
  <p:cSld name="1_1/2 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4569714" y="0"/>
            <a:ext cx="4574286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7" name="Google Shape;227;p25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25"/>
          <p:cNvSpPr txBox="1"/>
          <p:nvPr>
            <p:ph type="title"/>
          </p:nvPr>
        </p:nvSpPr>
        <p:spPr>
          <a:xfrm>
            <a:off x="746379" y="320462"/>
            <a:ext cx="3704597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1" type="subTitle"/>
          </p:nvPr>
        </p:nvSpPr>
        <p:spPr>
          <a:xfrm>
            <a:off x="752943" y="880446"/>
            <a:ext cx="370459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/2" showMasterSp="0">
  <p:cSld name="1_1/2">
    <p:bg>
      <p:bgPr>
        <a:solidFill>
          <a:srgbClr val="EEEEEE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4569714" y="0"/>
            <a:ext cx="4574286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4" name="Google Shape;234;p26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26"/>
          <p:cNvSpPr txBox="1"/>
          <p:nvPr>
            <p:ph type="title"/>
          </p:nvPr>
        </p:nvSpPr>
        <p:spPr>
          <a:xfrm>
            <a:off x="746379" y="320462"/>
            <a:ext cx="3704597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1" type="subTitle"/>
          </p:nvPr>
        </p:nvSpPr>
        <p:spPr>
          <a:xfrm>
            <a:off x="752943" y="880446"/>
            <a:ext cx="370459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37" name="Google Shape;237;p26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/3" showMasterSp="0">
  <p:cSld name="1_2/3">
    <p:bg>
      <p:bgPr>
        <a:solidFill>
          <a:srgbClr val="EEEEEE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5872734" y="0"/>
            <a:ext cx="3271266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2" name="Google Shape;242;p27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27"/>
          <p:cNvSpPr txBox="1"/>
          <p:nvPr>
            <p:ph type="title"/>
          </p:nvPr>
        </p:nvSpPr>
        <p:spPr>
          <a:xfrm>
            <a:off x="746379" y="320462"/>
            <a:ext cx="4995514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" type="subTitle"/>
          </p:nvPr>
        </p:nvSpPr>
        <p:spPr>
          <a:xfrm>
            <a:off x="752943" y="880446"/>
            <a:ext cx="4995514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45" name="Google Shape;245;p27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line" showMasterSp="0">
  <p:cSld name="3-lin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28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52" name="Google Shape;252;p28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253" name="Google Shape;253;p28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 4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/>
          <p:nvPr/>
        </p:nvSpPr>
        <p:spPr>
          <a:xfrm>
            <a:off x="-10550" y="3338700"/>
            <a:ext cx="9144000" cy="1804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9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9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60" name="Google Shape;260;p29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61" name="Google Shape;261;p29"/>
          <p:cNvSpPr/>
          <p:nvPr/>
        </p:nvSpPr>
        <p:spPr>
          <a:xfrm>
            <a:off x="283413" y="13668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3218400" y="13668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6153388" y="13668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9"/>
          <p:cNvSpPr txBox="1"/>
          <p:nvPr>
            <p:ph idx="3" type="body"/>
          </p:nvPr>
        </p:nvSpPr>
        <p:spPr>
          <a:xfrm>
            <a:off x="373022" y="1505158"/>
            <a:ext cx="25479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65" name="Google Shape;265;p29"/>
          <p:cNvSpPr/>
          <p:nvPr/>
        </p:nvSpPr>
        <p:spPr>
          <a:xfrm>
            <a:off x="6153387" y="13668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9"/>
          <p:cNvSpPr txBox="1"/>
          <p:nvPr>
            <p:ph idx="4" type="body"/>
          </p:nvPr>
        </p:nvSpPr>
        <p:spPr>
          <a:xfrm>
            <a:off x="373022" y="1894775"/>
            <a:ext cx="254793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5" type="body"/>
          </p:nvPr>
        </p:nvSpPr>
        <p:spPr>
          <a:xfrm>
            <a:off x="3298031" y="1505158"/>
            <a:ext cx="25479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6" type="body"/>
          </p:nvPr>
        </p:nvSpPr>
        <p:spPr>
          <a:xfrm>
            <a:off x="3298031" y="1894775"/>
            <a:ext cx="254793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69" name="Google Shape;269;p29"/>
          <p:cNvSpPr txBox="1"/>
          <p:nvPr>
            <p:ph idx="7" type="body"/>
          </p:nvPr>
        </p:nvSpPr>
        <p:spPr>
          <a:xfrm>
            <a:off x="6223040" y="1505158"/>
            <a:ext cx="25479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70" name="Google Shape;270;p29"/>
          <p:cNvSpPr txBox="1"/>
          <p:nvPr>
            <p:ph idx="8" type="body"/>
          </p:nvPr>
        </p:nvSpPr>
        <p:spPr>
          <a:xfrm>
            <a:off x="6223040" y="1894775"/>
            <a:ext cx="254793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4 Pillars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/>
          <p:nvPr/>
        </p:nvSpPr>
        <p:spPr>
          <a:xfrm>
            <a:off x="-10550" y="3338700"/>
            <a:ext cx="9144000" cy="1804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0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0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77" name="Google Shape;277;p30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78" name="Google Shape;278;p30"/>
          <p:cNvSpPr/>
          <p:nvPr/>
        </p:nvSpPr>
        <p:spPr>
          <a:xfrm>
            <a:off x="394729" y="1366825"/>
            <a:ext cx="1956943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2526634" y="1366825"/>
            <a:ext cx="1956943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4650589" y="1366825"/>
            <a:ext cx="1956943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0"/>
          <p:cNvSpPr txBox="1"/>
          <p:nvPr>
            <p:ph idx="3" type="body"/>
          </p:nvPr>
        </p:nvSpPr>
        <p:spPr>
          <a:xfrm>
            <a:off x="484338" y="1505158"/>
            <a:ext cx="18418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82" name="Google Shape;282;p30"/>
          <p:cNvSpPr/>
          <p:nvPr/>
        </p:nvSpPr>
        <p:spPr>
          <a:xfrm>
            <a:off x="4650588" y="1366825"/>
            <a:ext cx="1956943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0"/>
          <p:cNvSpPr txBox="1"/>
          <p:nvPr>
            <p:ph idx="4" type="body"/>
          </p:nvPr>
        </p:nvSpPr>
        <p:spPr>
          <a:xfrm>
            <a:off x="484338" y="1894775"/>
            <a:ext cx="184181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84" name="Google Shape;284;p30"/>
          <p:cNvSpPr txBox="1"/>
          <p:nvPr>
            <p:ph idx="5" type="body"/>
          </p:nvPr>
        </p:nvSpPr>
        <p:spPr>
          <a:xfrm>
            <a:off x="2606265" y="1505158"/>
            <a:ext cx="18418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85" name="Google Shape;285;p30"/>
          <p:cNvSpPr txBox="1"/>
          <p:nvPr>
            <p:ph idx="6" type="body"/>
          </p:nvPr>
        </p:nvSpPr>
        <p:spPr>
          <a:xfrm>
            <a:off x="2606265" y="1894775"/>
            <a:ext cx="184181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86" name="Google Shape;286;p30"/>
          <p:cNvSpPr txBox="1"/>
          <p:nvPr>
            <p:ph idx="7" type="body"/>
          </p:nvPr>
        </p:nvSpPr>
        <p:spPr>
          <a:xfrm>
            <a:off x="4720241" y="1505158"/>
            <a:ext cx="18418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87" name="Google Shape;287;p30"/>
          <p:cNvSpPr txBox="1"/>
          <p:nvPr>
            <p:ph idx="8" type="body"/>
          </p:nvPr>
        </p:nvSpPr>
        <p:spPr>
          <a:xfrm>
            <a:off x="4720241" y="1894775"/>
            <a:ext cx="184181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88" name="Google Shape;288;p30"/>
          <p:cNvSpPr/>
          <p:nvPr/>
        </p:nvSpPr>
        <p:spPr>
          <a:xfrm>
            <a:off x="6781539" y="1366825"/>
            <a:ext cx="1956943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6781538" y="1366825"/>
            <a:ext cx="1956943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30"/>
          <p:cNvSpPr txBox="1"/>
          <p:nvPr>
            <p:ph idx="9" type="body"/>
          </p:nvPr>
        </p:nvSpPr>
        <p:spPr>
          <a:xfrm>
            <a:off x="6851191" y="1505158"/>
            <a:ext cx="18418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291" name="Google Shape;291;p30"/>
          <p:cNvSpPr txBox="1"/>
          <p:nvPr>
            <p:ph idx="13" type="body"/>
          </p:nvPr>
        </p:nvSpPr>
        <p:spPr>
          <a:xfrm>
            <a:off x="6851191" y="1894775"/>
            <a:ext cx="184181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" showMasterSp="0">
  <p:cSld name="2/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5872734" y="0"/>
            <a:ext cx="3271266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746379" y="320462"/>
            <a:ext cx="4955173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subTitle"/>
          </p:nvPr>
        </p:nvSpPr>
        <p:spPr>
          <a:xfrm>
            <a:off x="752943" y="880446"/>
            <a:ext cx="4955173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42" name="Google Shape;42;p4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Image Page" showMasterSp="0">
  <p:cSld name="2_Full Image Page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213">
          <p15:clr>
            <a:srgbClr val="F26B43"/>
          </p15:clr>
        </p15:guide>
        <p15:guide id="2" pos="57">
          <p15:clr>
            <a:srgbClr val="F26B43"/>
          </p15:clr>
        </p15:guide>
        <p15:guide id="3" orient="horz" pos="328">
          <p15:clr>
            <a:srgbClr val="F26B43"/>
          </p15:clr>
        </p15:guide>
        <p15:guide id="4" orient="horz" pos="2245">
          <p15:clr>
            <a:srgbClr val="F26B43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efault">
  <p:cSld name="4_Defaul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33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3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305" name="Google Shape;305;p33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efault" showMasterSp="0">
  <p:cSld name="4_Defaul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5"/>
          <p:cNvPicPr preferRelativeResize="0"/>
          <p:nvPr/>
        </p:nvPicPr>
        <p:blipFill rotWithShape="1">
          <a:blip r:embed="rId2">
            <a:alphaModFix/>
          </a:blip>
          <a:srcRect b="0" l="0" r="39913" t="0"/>
          <a:stretch/>
        </p:blipFill>
        <p:spPr>
          <a:xfrm>
            <a:off x="3872165" y="0"/>
            <a:ext cx="527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5164999" y="1489945"/>
            <a:ext cx="3964388" cy="721500"/>
          </a:xfrm>
          <a:prstGeom prst="parallelogram">
            <a:avLst>
              <a:gd fmla="val 441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Open Sans"/>
              <a:buNone/>
            </a:pPr>
            <a:r>
              <a:t/>
            </a:r>
            <a:endParaRPr sz="7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4791641" y="2362066"/>
            <a:ext cx="3964388" cy="721500"/>
          </a:xfrm>
          <a:prstGeom prst="parallelogram">
            <a:avLst>
              <a:gd fmla="val 4232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Open Sans"/>
              <a:buNone/>
            </a:pPr>
            <a:r>
              <a:t/>
            </a:r>
            <a:endParaRPr sz="7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4407019" y="3234187"/>
            <a:ext cx="3964388" cy="721500"/>
          </a:xfrm>
          <a:prstGeom prst="parallelogram">
            <a:avLst>
              <a:gd fmla="val 442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Open Sans"/>
              <a:buNone/>
            </a:pPr>
            <a:r>
              <a:t/>
            </a:r>
            <a:endParaRPr sz="7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4025779" y="4106308"/>
            <a:ext cx="3964388" cy="714000"/>
          </a:xfrm>
          <a:prstGeom prst="parallelogram">
            <a:avLst>
              <a:gd fmla="val 442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Open Sans"/>
              <a:buNone/>
            </a:pPr>
            <a:r>
              <a:t/>
            </a:r>
            <a:endParaRPr sz="7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35"/>
          <p:cNvSpPr/>
          <p:nvPr/>
        </p:nvSpPr>
        <p:spPr>
          <a:xfrm rot="10800000">
            <a:off x="8731929" y="-6076"/>
            <a:ext cx="414290" cy="41429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Open Sans"/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322" name="Google Shape;322;p35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323" name="Google Shape;323;p35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 rotWithShape="1">
          <a:blip r:embed="rId3">
            <a:alphaModFix/>
          </a:blip>
          <a:srcRect b="0" l="17158" r="0" t="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>
            <p:ph type="title"/>
          </p:nvPr>
        </p:nvSpPr>
        <p:spPr>
          <a:xfrm>
            <a:off x="746379" y="487439"/>
            <a:ext cx="3762011" cy="60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6"/>
          <p:cNvSpPr txBox="1"/>
          <p:nvPr>
            <p:ph idx="1" type="subTitle"/>
          </p:nvPr>
        </p:nvSpPr>
        <p:spPr>
          <a:xfrm>
            <a:off x="752943" y="880446"/>
            <a:ext cx="376201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329" name="Google Shape;329;p36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actoids">
  <p:cSld name="1_Factoids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7"/>
          <p:cNvPicPr preferRelativeResize="0"/>
          <p:nvPr/>
        </p:nvPicPr>
        <p:blipFill rotWithShape="1">
          <a:blip r:embed="rId2">
            <a:alphaModFix/>
          </a:blip>
          <a:srcRect b="2439" l="2189" r="54768" t="61233"/>
          <a:stretch/>
        </p:blipFill>
        <p:spPr>
          <a:xfrm>
            <a:off x="-1" y="2382"/>
            <a:ext cx="9139763" cy="514111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>
            <p:ph type="title"/>
          </p:nvPr>
        </p:nvSpPr>
        <p:spPr>
          <a:xfrm>
            <a:off x="638193" y="369478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3" name="Google Shape;333;p37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" name="Google Shape;334;p37"/>
          <p:cNvSpPr/>
          <p:nvPr/>
        </p:nvSpPr>
        <p:spPr>
          <a:xfrm rot="10800000">
            <a:off x="6960951" y="46026"/>
            <a:ext cx="2183049" cy="5097474"/>
          </a:xfrm>
          <a:custGeom>
            <a:rect b="b" l="l" r="r" t="t"/>
            <a:pathLst>
              <a:path extrusionOk="0" h="6796632" w="2910732">
                <a:moveTo>
                  <a:pt x="0" y="6796632"/>
                </a:moveTo>
                <a:lnTo>
                  <a:pt x="0" y="0"/>
                </a:lnTo>
                <a:lnTo>
                  <a:pt x="29107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4571" y="4620469"/>
            <a:ext cx="1167600" cy="30065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/>
          <p:nvPr>
            <p:ph idx="2" type="pic"/>
          </p:nvPr>
        </p:nvSpPr>
        <p:spPr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213">
          <p15:clr>
            <a:srgbClr val="F26B43"/>
          </p15:clr>
        </p15:guide>
        <p15:guide id="2" pos="57">
          <p15:clr>
            <a:srgbClr val="F26B43"/>
          </p15:clr>
        </p15:guide>
        <p15:guide id="3" orient="horz" pos="328">
          <p15:clr>
            <a:srgbClr val="F26B43"/>
          </p15:clr>
        </p15:guide>
        <p15:guide id="4" orient="horz" pos="2245">
          <p15:clr>
            <a:srgbClr val="F26B43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d_Page_contacts" showMasterSp="0">
  <p:cSld name="1_End_Page_contacts">
    <p:bg>
      <p:bgPr>
        <a:solidFill>
          <a:schemeClr val="accen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8"/>
          <p:cNvGrpSpPr/>
          <p:nvPr/>
        </p:nvGrpSpPr>
        <p:grpSpPr>
          <a:xfrm>
            <a:off x="2942362" y="2382"/>
            <a:ext cx="6204678" cy="5143500"/>
            <a:chOff x="2930330" y="2382"/>
            <a:chExt cx="6204678" cy="5143500"/>
          </a:xfrm>
        </p:grpSpPr>
        <p:pic>
          <p:nvPicPr>
            <p:cNvPr id="339" name="Google Shape;339;p38"/>
            <p:cNvPicPr preferRelativeResize="0"/>
            <p:nvPr/>
          </p:nvPicPr>
          <p:blipFill rotWithShape="1">
            <a:blip r:embed="rId2">
              <a:alphaModFix/>
            </a:blip>
            <a:srcRect b="12522" l="196" r="43531" t="17277"/>
            <a:stretch/>
          </p:blipFill>
          <p:spPr>
            <a:xfrm>
              <a:off x="2951898" y="2382"/>
              <a:ext cx="6183110" cy="5141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8"/>
            <p:cNvSpPr/>
            <p:nvPr/>
          </p:nvSpPr>
          <p:spPr>
            <a:xfrm>
              <a:off x="2930330" y="2382"/>
              <a:ext cx="2345055" cy="5143500"/>
            </a:xfrm>
            <a:custGeom>
              <a:rect b="b" l="l" r="r" t="t"/>
              <a:pathLst>
                <a:path extrusionOk="0" h="5143500" w="2345055">
                  <a:moveTo>
                    <a:pt x="142214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344974" y="0"/>
                  </a:lnTo>
                  <a:lnTo>
                    <a:pt x="142214" y="51434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38"/>
          <p:cNvSpPr txBox="1"/>
          <p:nvPr/>
        </p:nvSpPr>
        <p:spPr>
          <a:xfrm>
            <a:off x="526224" y="3364158"/>
            <a:ext cx="3048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Char char="​"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CONTACT US</a:t>
            </a:r>
            <a:endParaRPr/>
          </a:p>
        </p:txBody>
      </p:sp>
      <p:sp>
        <p:nvSpPr>
          <p:cNvPr id="342" name="Google Shape;342;p38"/>
          <p:cNvSpPr txBox="1"/>
          <p:nvPr/>
        </p:nvSpPr>
        <p:spPr>
          <a:xfrm>
            <a:off x="526224" y="2170315"/>
            <a:ext cx="32377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Char char="​"/>
            </a:pPr>
            <a:r>
              <a:rPr lang="en-US" sz="4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4571" y="4620469"/>
            <a:ext cx="1167600" cy="30065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/>
        </p:nvSpPr>
        <p:spPr>
          <a:xfrm>
            <a:off x="526224" y="4632297"/>
            <a:ext cx="3048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Char char="​"/>
            </a:pPr>
            <a:r>
              <a:rPr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www.antler.co</a:t>
            </a:r>
            <a:endParaRPr/>
          </a:p>
        </p:txBody>
      </p:sp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526223" y="3636772"/>
            <a:ext cx="27683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>
                <a:solidFill>
                  <a:schemeClr val="l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346" name="Google Shape;346;p38"/>
          <p:cNvSpPr txBox="1"/>
          <p:nvPr>
            <p:ph idx="2" type="body"/>
          </p:nvPr>
        </p:nvSpPr>
        <p:spPr>
          <a:xfrm>
            <a:off x="526223" y="3950387"/>
            <a:ext cx="27683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>
                <a:solidFill>
                  <a:schemeClr val="l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d page" showMasterSp="0">
  <p:cSld name="2_End page">
    <p:bg>
      <p:bgPr>
        <a:solidFill>
          <a:schemeClr val="accen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2787" y="1328737"/>
            <a:ext cx="2486025" cy="248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39"/>
          <p:cNvGrpSpPr/>
          <p:nvPr/>
        </p:nvGrpSpPr>
        <p:grpSpPr>
          <a:xfrm>
            <a:off x="182547" y="4794324"/>
            <a:ext cx="8764986" cy="215444"/>
            <a:chOff x="182547" y="4794324"/>
            <a:chExt cx="8764986" cy="215444"/>
          </a:xfrm>
        </p:grpSpPr>
        <p:sp>
          <p:nvSpPr>
            <p:cNvPr id="351" name="Google Shape;351;p39"/>
            <p:cNvSpPr txBox="1"/>
            <p:nvPr/>
          </p:nvSpPr>
          <p:spPr>
            <a:xfrm>
              <a:off x="182547" y="4794324"/>
              <a:ext cx="373069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508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Quattrocento Sans"/>
                <a:buChar char="​"/>
              </a:pPr>
              <a:r>
                <a:rPr lang="en-US" sz="8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CONFIDENTIAL - NOT FOR DISTRIBUTION</a:t>
              </a:r>
              <a:endParaRPr/>
            </a:p>
          </p:txBody>
        </p:sp>
        <p:sp>
          <p:nvSpPr>
            <p:cNvPr id="352" name="Google Shape;352;p39"/>
            <p:cNvSpPr txBox="1"/>
            <p:nvPr/>
          </p:nvSpPr>
          <p:spPr>
            <a:xfrm>
              <a:off x="5216834" y="4794324"/>
              <a:ext cx="373069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5080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Quattrocento Sans"/>
                <a:buChar char="​"/>
              </a:pPr>
              <a:r>
                <a:rPr lang="en-US" sz="8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antler.co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 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0"/>
          <p:cNvSpPr txBox="1"/>
          <p:nvPr>
            <p:ph type="title"/>
          </p:nvPr>
        </p:nvSpPr>
        <p:spPr>
          <a:xfrm>
            <a:off x="746379" y="487439"/>
            <a:ext cx="3762011" cy="60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0"/>
          <p:cNvSpPr txBox="1"/>
          <p:nvPr>
            <p:ph idx="1" type="subTitle"/>
          </p:nvPr>
        </p:nvSpPr>
        <p:spPr>
          <a:xfrm>
            <a:off x="752943" y="880446"/>
            <a:ext cx="376201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358" name="Google Shape;358;p40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pact_No title">
  <p:cSld name="6_Impact_No titl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61" name="Google Shape;36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" y="2779"/>
            <a:ext cx="9140759" cy="514072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1"/>
          <p:cNvSpPr/>
          <p:nvPr/>
        </p:nvSpPr>
        <p:spPr>
          <a:xfrm rot="10800000">
            <a:off x="6960951" y="46026"/>
            <a:ext cx="2183049" cy="5097474"/>
          </a:xfrm>
          <a:custGeom>
            <a:rect b="b" l="l" r="r" t="t"/>
            <a:pathLst>
              <a:path extrusionOk="0" h="6796632" w="2910732">
                <a:moveTo>
                  <a:pt x="0" y="6796632"/>
                </a:moveTo>
                <a:lnTo>
                  <a:pt x="0" y="0"/>
                </a:lnTo>
                <a:lnTo>
                  <a:pt x="29107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3" name="Google Shape;3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4571" y="4620469"/>
            <a:ext cx="1167600" cy="30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213">
          <p15:clr>
            <a:srgbClr val="F26B43"/>
          </p15:clr>
        </p15:guide>
        <p15:guide id="2" pos="57">
          <p15:clr>
            <a:srgbClr val="F26B43"/>
          </p15:clr>
        </p15:guide>
        <p15:guide id="3" orient="horz" pos="328">
          <p15:clr>
            <a:srgbClr val="F26B43"/>
          </p15:clr>
        </p15:guide>
        <p15:guide id="4" orient="horz" pos="2245">
          <p15:clr>
            <a:srgbClr val="F26B43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pact_White Title">
  <p:cSld name="3_Impact_White Title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42"/>
          <p:cNvGrpSpPr/>
          <p:nvPr/>
        </p:nvGrpSpPr>
        <p:grpSpPr>
          <a:xfrm>
            <a:off x="2383" y="1"/>
            <a:ext cx="9141618" cy="5143500"/>
            <a:chOff x="2383" y="1"/>
            <a:chExt cx="9141618" cy="5143500"/>
          </a:xfrm>
        </p:grpSpPr>
        <p:pic>
          <p:nvPicPr>
            <p:cNvPr id="366" name="Google Shape;366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383" y="1"/>
              <a:ext cx="9141618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42"/>
            <p:cNvSpPr/>
            <p:nvPr/>
          </p:nvSpPr>
          <p:spPr>
            <a:xfrm rot="10800000">
              <a:off x="6960951" y="46026"/>
              <a:ext cx="2183049" cy="5097474"/>
            </a:xfrm>
            <a:custGeom>
              <a:rect b="b" l="l" r="r" t="t"/>
              <a:pathLst>
                <a:path extrusionOk="0" h="6796632" w="2910732">
                  <a:moveTo>
                    <a:pt x="0" y="6796632"/>
                  </a:moveTo>
                  <a:lnTo>
                    <a:pt x="0" y="0"/>
                  </a:lnTo>
                  <a:lnTo>
                    <a:pt x="2910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68" name="Google Shape;368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4571" y="4620469"/>
              <a:ext cx="1167600" cy="3006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42"/>
          <p:cNvSpPr txBox="1"/>
          <p:nvPr>
            <p:ph type="title"/>
          </p:nvPr>
        </p:nvSpPr>
        <p:spPr>
          <a:xfrm>
            <a:off x="638190" y="369478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0" name="Google Shape;370;p42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4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213">
          <p15:clr>
            <a:srgbClr val="F26B43"/>
          </p15:clr>
        </p15:guide>
        <p15:guide id="2" pos="57">
          <p15:clr>
            <a:srgbClr val="F26B43"/>
          </p15:clr>
        </p15:guide>
        <p15:guide id="3" orient="horz" pos="328">
          <p15:clr>
            <a:srgbClr val="F26B43"/>
          </p15:clr>
        </p15:guide>
        <p15:guide id="4" orient="horz" pos="2245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>
            <a:off x="-10550" y="3338700"/>
            <a:ext cx="9144000" cy="1804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43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3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376" name="Google Shape;376;p43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4 Side Title Mid-aligned" showMasterSp="0">
  <p:cSld name="1/4 Side Title Mid-aligned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/>
          <p:nvPr/>
        </p:nvSpPr>
        <p:spPr>
          <a:xfrm>
            <a:off x="2560320" y="0"/>
            <a:ext cx="658368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44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44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4"/>
          <p:cNvSpPr txBox="1"/>
          <p:nvPr>
            <p:ph type="title"/>
          </p:nvPr>
        </p:nvSpPr>
        <p:spPr>
          <a:xfrm>
            <a:off x="295024" y="1613655"/>
            <a:ext cx="2132851" cy="1237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4"/>
          <p:cNvSpPr txBox="1"/>
          <p:nvPr>
            <p:ph idx="1" type="subTitle"/>
          </p:nvPr>
        </p:nvSpPr>
        <p:spPr>
          <a:xfrm>
            <a:off x="295023" y="2913537"/>
            <a:ext cx="214561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None/>
              <a:defRPr b="0"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65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85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83" name="Google Shape;383;p44"/>
          <p:cNvSpPr/>
          <p:nvPr/>
        </p:nvSpPr>
        <p:spPr>
          <a:xfrm>
            <a:off x="270884" y="2270032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/4  Side Title Mid-aligned" showMasterSp="0">
  <p:cSld name="1_1/4  Side Title Mid-aligned">
    <p:bg>
      <p:bgPr>
        <a:solidFill>
          <a:srgbClr val="EEEEEE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/>
          <p:nvPr/>
        </p:nvSpPr>
        <p:spPr>
          <a:xfrm>
            <a:off x="2560320" y="0"/>
            <a:ext cx="658368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45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5"/>
          <p:cNvSpPr txBox="1"/>
          <p:nvPr>
            <p:ph type="title"/>
          </p:nvPr>
        </p:nvSpPr>
        <p:spPr>
          <a:xfrm>
            <a:off x="295024" y="1613655"/>
            <a:ext cx="2132851" cy="1237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45"/>
          <p:cNvSpPr txBox="1"/>
          <p:nvPr>
            <p:ph idx="1" type="subTitle"/>
          </p:nvPr>
        </p:nvSpPr>
        <p:spPr>
          <a:xfrm>
            <a:off x="295023" y="2913537"/>
            <a:ext cx="214561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None/>
              <a:defRPr b="0"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65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85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90" name="Google Shape;390;p45"/>
          <p:cNvSpPr/>
          <p:nvPr/>
        </p:nvSpPr>
        <p:spPr>
          <a:xfrm>
            <a:off x="270884" y="2270032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 Side Title Mid-aligned" showMasterSp="0">
  <p:cSld name="1/3  Side Title Mid-aligned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/>
          <p:nvPr/>
        </p:nvSpPr>
        <p:spPr>
          <a:xfrm>
            <a:off x="3273552" y="0"/>
            <a:ext cx="5870448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46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46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46"/>
          <p:cNvSpPr txBox="1"/>
          <p:nvPr>
            <p:ph type="title"/>
          </p:nvPr>
        </p:nvSpPr>
        <p:spPr>
          <a:xfrm>
            <a:off x="295024" y="1613655"/>
            <a:ext cx="2797800" cy="1237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46"/>
          <p:cNvSpPr txBox="1"/>
          <p:nvPr>
            <p:ph idx="1" type="subTitle"/>
          </p:nvPr>
        </p:nvSpPr>
        <p:spPr>
          <a:xfrm>
            <a:off x="295022" y="2913537"/>
            <a:ext cx="281454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None/>
              <a:defRPr b="0"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65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85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97" name="Google Shape;397;p46"/>
          <p:cNvSpPr/>
          <p:nvPr/>
        </p:nvSpPr>
        <p:spPr>
          <a:xfrm>
            <a:off x="270883" y="2270032"/>
            <a:ext cx="45719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/3  Side Title Mid-aligned" showMasterSp="0">
  <p:cSld name="1_1/3  Side Title Mid-aligned">
    <p:bg>
      <p:bgPr>
        <a:solidFill>
          <a:srgbClr val="EEEEEE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/>
          <p:nvPr/>
        </p:nvSpPr>
        <p:spPr>
          <a:xfrm>
            <a:off x="3273552" y="0"/>
            <a:ext cx="5870448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47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47"/>
          <p:cNvSpPr txBox="1"/>
          <p:nvPr>
            <p:ph type="title"/>
          </p:nvPr>
        </p:nvSpPr>
        <p:spPr>
          <a:xfrm>
            <a:off x="295024" y="1613655"/>
            <a:ext cx="2811247" cy="1237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47"/>
          <p:cNvSpPr txBox="1"/>
          <p:nvPr>
            <p:ph idx="1" type="subTitle"/>
          </p:nvPr>
        </p:nvSpPr>
        <p:spPr>
          <a:xfrm>
            <a:off x="295022" y="2913537"/>
            <a:ext cx="2828075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None/>
              <a:defRPr b="0"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65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85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4" name="Google Shape;404;p47"/>
          <p:cNvSpPr/>
          <p:nvPr/>
        </p:nvSpPr>
        <p:spPr>
          <a:xfrm>
            <a:off x="270883" y="2270032"/>
            <a:ext cx="45719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" showMasterSp="0">
  <p:cSld name="1/2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/>
          <p:nvPr/>
        </p:nvSpPr>
        <p:spPr>
          <a:xfrm>
            <a:off x="4569714" y="0"/>
            <a:ext cx="4574286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48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48"/>
          <p:cNvSpPr txBox="1"/>
          <p:nvPr>
            <p:ph type="title"/>
          </p:nvPr>
        </p:nvSpPr>
        <p:spPr>
          <a:xfrm>
            <a:off x="746379" y="320462"/>
            <a:ext cx="3823335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48"/>
          <p:cNvSpPr txBox="1"/>
          <p:nvPr>
            <p:ph idx="1" type="subTitle"/>
          </p:nvPr>
        </p:nvSpPr>
        <p:spPr>
          <a:xfrm>
            <a:off x="752943" y="880446"/>
            <a:ext cx="3823335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411" name="Google Shape;411;p48"/>
          <p:cNvSpPr txBox="1"/>
          <p:nvPr>
            <p:ph idx="2" type="body"/>
          </p:nvPr>
        </p:nvSpPr>
        <p:spPr>
          <a:xfrm>
            <a:off x="752942" y="326177"/>
            <a:ext cx="13259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412" name="Google Shape;412;p48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/2" showMasterSp="0">
  <p:cSld name="1_1/2">
    <p:bg>
      <p:bgPr>
        <a:solidFill>
          <a:srgbClr val="EEEEEE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/>
          <p:nvPr/>
        </p:nvSpPr>
        <p:spPr>
          <a:xfrm>
            <a:off x="4569714" y="0"/>
            <a:ext cx="4574286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49"/>
          <p:cNvSpPr txBox="1"/>
          <p:nvPr>
            <p:ph type="title"/>
          </p:nvPr>
        </p:nvSpPr>
        <p:spPr>
          <a:xfrm>
            <a:off x="746379" y="320462"/>
            <a:ext cx="3823335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49"/>
          <p:cNvSpPr txBox="1"/>
          <p:nvPr>
            <p:ph idx="1" type="subTitle"/>
          </p:nvPr>
        </p:nvSpPr>
        <p:spPr>
          <a:xfrm>
            <a:off x="752943" y="880446"/>
            <a:ext cx="3823335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2" type="body"/>
          </p:nvPr>
        </p:nvSpPr>
        <p:spPr>
          <a:xfrm>
            <a:off x="752942" y="326177"/>
            <a:ext cx="13259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420" name="Google Shape;420;p49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" showMasterSp="0">
  <p:cSld name="2/3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/>
          <p:nvPr/>
        </p:nvSpPr>
        <p:spPr>
          <a:xfrm>
            <a:off x="5872734" y="0"/>
            <a:ext cx="3271266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50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50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p50"/>
          <p:cNvSpPr txBox="1"/>
          <p:nvPr>
            <p:ph type="title"/>
          </p:nvPr>
        </p:nvSpPr>
        <p:spPr>
          <a:xfrm>
            <a:off x="746379" y="320462"/>
            <a:ext cx="5126355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50"/>
          <p:cNvSpPr txBox="1"/>
          <p:nvPr>
            <p:ph idx="1" type="subTitle"/>
          </p:nvPr>
        </p:nvSpPr>
        <p:spPr>
          <a:xfrm>
            <a:off x="752943" y="880446"/>
            <a:ext cx="5126355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427" name="Google Shape;427;p50"/>
          <p:cNvSpPr txBox="1"/>
          <p:nvPr>
            <p:ph idx="2" type="body"/>
          </p:nvPr>
        </p:nvSpPr>
        <p:spPr>
          <a:xfrm>
            <a:off x="752942" y="326177"/>
            <a:ext cx="1777782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428" name="Google Shape;428;p50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/3" showMasterSp="0">
  <p:cSld name="1_2/3">
    <p:bg>
      <p:bgPr>
        <a:solidFill>
          <a:srgbClr val="EEEEEE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/>
          <p:nvPr/>
        </p:nvSpPr>
        <p:spPr>
          <a:xfrm>
            <a:off x="5872734" y="0"/>
            <a:ext cx="3271266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51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51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51"/>
          <p:cNvSpPr txBox="1"/>
          <p:nvPr>
            <p:ph type="title"/>
          </p:nvPr>
        </p:nvSpPr>
        <p:spPr>
          <a:xfrm>
            <a:off x="746379" y="320462"/>
            <a:ext cx="5126355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51"/>
          <p:cNvSpPr txBox="1"/>
          <p:nvPr>
            <p:ph idx="1" type="subTitle"/>
          </p:nvPr>
        </p:nvSpPr>
        <p:spPr>
          <a:xfrm>
            <a:off x="752943" y="880446"/>
            <a:ext cx="5126355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435" name="Google Shape;435;p51"/>
          <p:cNvSpPr txBox="1"/>
          <p:nvPr>
            <p:ph idx="2" type="body"/>
          </p:nvPr>
        </p:nvSpPr>
        <p:spPr>
          <a:xfrm>
            <a:off x="752942" y="326177"/>
            <a:ext cx="1777782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436" name="Google Shape;436;p51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/4 " showMasterSp="0">
  <p:cSld name="3/4 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/>
          <p:nvPr/>
        </p:nvSpPr>
        <p:spPr>
          <a:xfrm>
            <a:off x="6586062" y="0"/>
            <a:ext cx="2557938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52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Open Sans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675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52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52"/>
          <p:cNvSpPr txBox="1"/>
          <p:nvPr>
            <p:ph type="title"/>
          </p:nvPr>
        </p:nvSpPr>
        <p:spPr>
          <a:xfrm>
            <a:off x="746379" y="320462"/>
            <a:ext cx="5750674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52"/>
          <p:cNvSpPr txBox="1"/>
          <p:nvPr>
            <p:ph idx="1" type="subTitle"/>
          </p:nvPr>
        </p:nvSpPr>
        <p:spPr>
          <a:xfrm>
            <a:off x="752943" y="880446"/>
            <a:ext cx="5750674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443" name="Google Shape;443;p52"/>
          <p:cNvSpPr txBox="1"/>
          <p:nvPr>
            <p:ph idx="2" type="body"/>
          </p:nvPr>
        </p:nvSpPr>
        <p:spPr>
          <a:xfrm>
            <a:off x="752942" y="326177"/>
            <a:ext cx="1994291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444" name="Google Shape;444;p52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 showMasterSp="0">
  <p:cSld name="1_Title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-1025" y="3338700"/>
            <a:ext cx="9144000" cy="1804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2402246" y="564635"/>
            <a:ext cx="4339508" cy="38472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venir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/>
          <p:nvPr/>
        </p:nvSpPr>
        <p:spPr>
          <a:xfrm rot="10800000">
            <a:off x="8771175" y="8225"/>
            <a:ext cx="363300" cy="363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Google Shape;55;p6"/>
          <p:cNvCxnSpPr/>
          <p:nvPr/>
        </p:nvCxnSpPr>
        <p:spPr>
          <a:xfrm>
            <a:off x="4109850" y="1021547"/>
            <a:ext cx="936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6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6"/>
          <p:cNvSpPr txBox="1"/>
          <p:nvPr>
            <p:ph idx="1" type="body"/>
          </p:nvPr>
        </p:nvSpPr>
        <p:spPr>
          <a:xfrm>
            <a:off x="3129723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/4 " showMasterSp="0">
  <p:cSld name="1_3/4 ">
    <p:bg>
      <p:bgPr>
        <a:solidFill>
          <a:srgbClr val="EEEEEE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/>
          <p:nvPr/>
        </p:nvSpPr>
        <p:spPr>
          <a:xfrm>
            <a:off x="6586062" y="0"/>
            <a:ext cx="2557938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53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Open Sans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675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53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53"/>
          <p:cNvSpPr txBox="1"/>
          <p:nvPr>
            <p:ph type="title"/>
          </p:nvPr>
        </p:nvSpPr>
        <p:spPr>
          <a:xfrm>
            <a:off x="746379" y="320462"/>
            <a:ext cx="5726610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3"/>
          <p:cNvSpPr txBox="1"/>
          <p:nvPr>
            <p:ph idx="1" type="subTitle"/>
          </p:nvPr>
        </p:nvSpPr>
        <p:spPr>
          <a:xfrm>
            <a:off x="752943" y="880446"/>
            <a:ext cx="5726610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451" name="Google Shape;451;p53"/>
          <p:cNvSpPr txBox="1"/>
          <p:nvPr>
            <p:ph idx="2" type="body"/>
          </p:nvPr>
        </p:nvSpPr>
        <p:spPr>
          <a:xfrm>
            <a:off x="752942" y="326177"/>
            <a:ext cx="1985946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452" name="Google Shape;452;p53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 showMasterSp="0">
  <p:cSld name="Custom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54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54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457" name="Google Shape;457;p54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458" name="Google Shape;458;p54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9" name="Google Shape;459;p54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 showMasterSp="0">
  <p:cSld name="End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/>
          <p:nvPr/>
        </p:nvSpPr>
        <p:spPr>
          <a:xfrm rot="10800000">
            <a:off x="6798945" y="0"/>
            <a:ext cx="2345055" cy="5143500"/>
          </a:xfrm>
          <a:custGeom>
            <a:rect b="b" l="l" r="r" t="t"/>
            <a:pathLst>
              <a:path extrusionOk="0" h="5143500" w="2345055">
                <a:moveTo>
                  <a:pt x="14221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2344974" y="0"/>
                </a:lnTo>
                <a:lnTo>
                  <a:pt x="142214" y="51434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90538" y="2180680"/>
            <a:ext cx="3037439" cy="78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7"/>
          <p:cNvPicPr preferRelativeResize="0"/>
          <p:nvPr/>
        </p:nvPicPr>
        <p:blipFill rotWithShape="1">
          <a:blip r:embed="rId2">
            <a:alphaModFix/>
          </a:blip>
          <a:srcRect b="0" l="10387" r="0" t="0"/>
          <a:stretch/>
        </p:blipFill>
        <p:spPr>
          <a:xfrm>
            <a:off x="4198290" y="0"/>
            <a:ext cx="49457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p57"/>
          <p:cNvSpPr/>
          <p:nvPr/>
        </p:nvSpPr>
        <p:spPr>
          <a:xfrm>
            <a:off x="537091" y="849700"/>
            <a:ext cx="4572000" cy="35794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57"/>
          <p:cNvSpPr/>
          <p:nvPr/>
        </p:nvSpPr>
        <p:spPr>
          <a:xfrm>
            <a:off x="807975" y="1218832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57"/>
          <p:cNvSpPr txBox="1"/>
          <p:nvPr>
            <p:ph type="title"/>
          </p:nvPr>
        </p:nvSpPr>
        <p:spPr>
          <a:xfrm>
            <a:off x="914471" y="1216565"/>
            <a:ext cx="3823335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57"/>
          <p:cNvSpPr txBox="1"/>
          <p:nvPr>
            <p:ph idx="1" type="subTitle"/>
          </p:nvPr>
        </p:nvSpPr>
        <p:spPr>
          <a:xfrm>
            <a:off x="921035" y="1776549"/>
            <a:ext cx="3823335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473" name="Google Shape;473;p57"/>
          <p:cNvSpPr txBox="1"/>
          <p:nvPr>
            <p:ph idx="2" type="body"/>
          </p:nvPr>
        </p:nvSpPr>
        <p:spPr>
          <a:xfrm>
            <a:off x="921034" y="1222280"/>
            <a:ext cx="13259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 2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8"/>
          <p:cNvPicPr preferRelativeResize="0"/>
          <p:nvPr/>
        </p:nvPicPr>
        <p:blipFill rotWithShape="1">
          <a:blip r:embed="rId2">
            <a:alphaModFix/>
          </a:blip>
          <a:srcRect b="0" l="10387" r="0" t="0"/>
          <a:stretch/>
        </p:blipFill>
        <p:spPr>
          <a:xfrm>
            <a:off x="4198290" y="0"/>
            <a:ext cx="49457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" name="Google Shape;477;p58"/>
          <p:cNvSpPr/>
          <p:nvPr/>
        </p:nvSpPr>
        <p:spPr>
          <a:xfrm>
            <a:off x="537091" y="849700"/>
            <a:ext cx="4572000" cy="35794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58"/>
          <p:cNvSpPr txBox="1"/>
          <p:nvPr>
            <p:ph type="title"/>
          </p:nvPr>
        </p:nvSpPr>
        <p:spPr>
          <a:xfrm>
            <a:off x="876812" y="1218832"/>
            <a:ext cx="4095115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4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9" name="Google Shape;479;p58"/>
          <p:cNvSpPr/>
          <p:nvPr/>
        </p:nvSpPr>
        <p:spPr>
          <a:xfrm>
            <a:off x="807975" y="1218832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 3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9"/>
          <p:cNvSpPr/>
          <p:nvPr/>
        </p:nvSpPr>
        <p:spPr>
          <a:xfrm>
            <a:off x="537091" y="849700"/>
            <a:ext cx="4572000" cy="35794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59"/>
          <p:cNvSpPr txBox="1"/>
          <p:nvPr>
            <p:ph type="title"/>
          </p:nvPr>
        </p:nvSpPr>
        <p:spPr>
          <a:xfrm>
            <a:off x="876812" y="1218832"/>
            <a:ext cx="4095115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4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4" name="Google Shape;484;p59"/>
          <p:cNvSpPr/>
          <p:nvPr/>
        </p:nvSpPr>
        <p:spPr>
          <a:xfrm>
            <a:off x="807975" y="1218832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85" name="Google Shape;485;p59"/>
          <p:cNvGrpSpPr/>
          <p:nvPr/>
        </p:nvGrpSpPr>
        <p:grpSpPr>
          <a:xfrm>
            <a:off x="324865" y="594984"/>
            <a:ext cx="511006" cy="706862"/>
            <a:chOff x="361950" y="342900"/>
            <a:chExt cx="604437" cy="772261"/>
          </a:xfrm>
        </p:grpSpPr>
        <p:sp>
          <p:nvSpPr>
            <p:cNvPr id="486" name="Google Shape;486;p59"/>
            <p:cNvSpPr/>
            <p:nvPr/>
          </p:nvSpPr>
          <p:spPr>
            <a:xfrm>
              <a:off x="361950" y="342900"/>
              <a:ext cx="59055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59"/>
            <p:cNvSpPr txBox="1"/>
            <p:nvPr/>
          </p:nvSpPr>
          <p:spPr>
            <a:xfrm>
              <a:off x="385362" y="345720"/>
              <a:ext cx="581025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540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Quattrocento Sans"/>
                <a:buChar char="​"/>
              </a:pPr>
              <a:r>
                <a:rPr lang="en-US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“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 4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0"/>
          <p:cNvSpPr/>
          <p:nvPr/>
        </p:nvSpPr>
        <p:spPr>
          <a:xfrm>
            <a:off x="537091" y="849700"/>
            <a:ext cx="4572000" cy="35794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60"/>
          <p:cNvSpPr/>
          <p:nvPr/>
        </p:nvSpPr>
        <p:spPr>
          <a:xfrm>
            <a:off x="807975" y="1218832"/>
            <a:ext cx="0" cy="548640"/>
          </a:xfrm>
          <a:custGeom>
            <a:rect b="b" l="l" r="r" t="t"/>
            <a:pathLst>
              <a:path extrusionOk="0" h="782955" w="120000">
                <a:moveTo>
                  <a:pt x="0" y="0"/>
                </a:moveTo>
                <a:lnTo>
                  <a:pt x="0" y="782399"/>
                </a:lnTo>
              </a:path>
            </a:pathLst>
          </a:custGeom>
          <a:noFill/>
          <a:ln cap="flat" cmpd="sng" w="19025">
            <a:solidFill>
              <a:srgbClr val="EE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2" name="Google Shape;492;p60"/>
          <p:cNvGrpSpPr/>
          <p:nvPr/>
        </p:nvGrpSpPr>
        <p:grpSpPr>
          <a:xfrm>
            <a:off x="324865" y="594984"/>
            <a:ext cx="511006" cy="706862"/>
            <a:chOff x="361950" y="342900"/>
            <a:chExt cx="604437" cy="772261"/>
          </a:xfrm>
        </p:grpSpPr>
        <p:sp>
          <p:nvSpPr>
            <p:cNvPr id="493" name="Google Shape;493;p60"/>
            <p:cNvSpPr/>
            <p:nvPr/>
          </p:nvSpPr>
          <p:spPr>
            <a:xfrm>
              <a:off x="361950" y="342900"/>
              <a:ext cx="59055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4" name="Google Shape;494;p60"/>
            <p:cNvSpPr txBox="1"/>
            <p:nvPr/>
          </p:nvSpPr>
          <p:spPr>
            <a:xfrm>
              <a:off x="385362" y="345720"/>
              <a:ext cx="581025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540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Quattrocento Sans"/>
                <a:buChar char="​"/>
              </a:pPr>
              <a:r>
                <a:rPr lang="en-US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“</a:t>
              </a:r>
              <a:endParaRPr/>
            </a:p>
          </p:txBody>
        </p:sp>
      </p:grpSp>
      <p:sp>
        <p:nvSpPr>
          <p:cNvPr id="495" name="Google Shape;495;p60"/>
          <p:cNvSpPr txBox="1"/>
          <p:nvPr>
            <p:ph type="title"/>
          </p:nvPr>
        </p:nvSpPr>
        <p:spPr>
          <a:xfrm>
            <a:off x="914471" y="1216565"/>
            <a:ext cx="3823335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60"/>
          <p:cNvSpPr txBox="1"/>
          <p:nvPr>
            <p:ph idx="1" type="subTitle"/>
          </p:nvPr>
        </p:nvSpPr>
        <p:spPr>
          <a:xfrm>
            <a:off x="921035" y="1776549"/>
            <a:ext cx="3823335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497" name="Google Shape;497;p60"/>
          <p:cNvSpPr txBox="1"/>
          <p:nvPr>
            <p:ph idx="2" type="body"/>
          </p:nvPr>
        </p:nvSpPr>
        <p:spPr>
          <a:xfrm>
            <a:off x="921034" y="1222280"/>
            <a:ext cx="13259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pact_Black title text">
  <p:cSld name="4_Impact_Black title text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6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00" name="Google Shape;500;p6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61"/>
            <p:cNvSpPr/>
            <p:nvPr/>
          </p:nvSpPr>
          <p:spPr>
            <a:xfrm rot="10800000">
              <a:off x="6960951" y="46026"/>
              <a:ext cx="2183049" cy="5097474"/>
            </a:xfrm>
            <a:custGeom>
              <a:rect b="b" l="l" r="r" t="t"/>
              <a:pathLst>
                <a:path extrusionOk="0" h="6796632" w="2910732">
                  <a:moveTo>
                    <a:pt x="0" y="6796632"/>
                  </a:moveTo>
                  <a:lnTo>
                    <a:pt x="0" y="0"/>
                  </a:lnTo>
                  <a:lnTo>
                    <a:pt x="2910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02" name="Google Shape;502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4571" y="4620469"/>
              <a:ext cx="1167600" cy="3006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3" name="Google Shape;503;p61"/>
          <p:cNvSpPr txBox="1"/>
          <p:nvPr>
            <p:ph type="title"/>
          </p:nvPr>
        </p:nvSpPr>
        <p:spPr>
          <a:xfrm>
            <a:off x="638190" y="369478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04" name="Google Shape;504;p61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6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213">
          <p15:clr>
            <a:srgbClr val="F26B43"/>
          </p15:clr>
        </p15:guide>
        <p15:guide id="2" pos="57">
          <p15:clr>
            <a:srgbClr val="F26B43"/>
          </p15:clr>
        </p15:guide>
        <p15:guide id="3" orient="horz" pos="328">
          <p15:clr>
            <a:srgbClr val="F26B43"/>
          </p15:clr>
        </p15:guide>
        <p15:guide id="4" orient="horz" pos="2245">
          <p15:clr>
            <a:srgbClr val="F26B43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3" name="Google Shape;513;p6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 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-10550" y="3338700"/>
            <a:ext cx="9144000" cy="1804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752943" y="880446"/>
            <a:ext cx="83118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291361" y="1366825"/>
            <a:ext cx="155938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2041605" y="1366825"/>
            <a:ext cx="155938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3791848" y="1366825"/>
            <a:ext cx="1479867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7"/>
          <p:cNvSpPr txBox="1"/>
          <p:nvPr>
            <p:ph idx="3" type="body"/>
          </p:nvPr>
        </p:nvSpPr>
        <p:spPr>
          <a:xfrm>
            <a:off x="380970" y="1505158"/>
            <a:ext cx="13928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69" name="Google Shape;69;p7"/>
          <p:cNvSpPr/>
          <p:nvPr/>
        </p:nvSpPr>
        <p:spPr>
          <a:xfrm>
            <a:off x="3791847" y="1366825"/>
            <a:ext cx="155938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7"/>
          <p:cNvSpPr txBox="1"/>
          <p:nvPr>
            <p:ph idx="4" type="body"/>
          </p:nvPr>
        </p:nvSpPr>
        <p:spPr>
          <a:xfrm>
            <a:off x="380970" y="1894775"/>
            <a:ext cx="139280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5" type="body"/>
          </p:nvPr>
        </p:nvSpPr>
        <p:spPr>
          <a:xfrm>
            <a:off x="2121236" y="1505158"/>
            <a:ext cx="13928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6" type="body"/>
          </p:nvPr>
        </p:nvSpPr>
        <p:spPr>
          <a:xfrm>
            <a:off x="2121236" y="1894775"/>
            <a:ext cx="139280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7" type="body"/>
          </p:nvPr>
        </p:nvSpPr>
        <p:spPr>
          <a:xfrm>
            <a:off x="3861500" y="1505158"/>
            <a:ext cx="13928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8" type="body"/>
          </p:nvPr>
        </p:nvSpPr>
        <p:spPr>
          <a:xfrm>
            <a:off x="3861500" y="1894775"/>
            <a:ext cx="139280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75" name="Google Shape;75;p7"/>
          <p:cNvSpPr/>
          <p:nvPr/>
        </p:nvSpPr>
        <p:spPr>
          <a:xfrm>
            <a:off x="5541137" y="1366825"/>
            <a:ext cx="1479867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5541136" y="1366825"/>
            <a:ext cx="155938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7"/>
          <p:cNvSpPr txBox="1"/>
          <p:nvPr>
            <p:ph idx="9" type="body"/>
          </p:nvPr>
        </p:nvSpPr>
        <p:spPr>
          <a:xfrm>
            <a:off x="5610789" y="1505158"/>
            <a:ext cx="13928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3" type="body"/>
          </p:nvPr>
        </p:nvSpPr>
        <p:spPr>
          <a:xfrm>
            <a:off x="5610789" y="1894775"/>
            <a:ext cx="139280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79" name="Google Shape;79;p7"/>
          <p:cNvSpPr/>
          <p:nvPr/>
        </p:nvSpPr>
        <p:spPr>
          <a:xfrm>
            <a:off x="7283161" y="1366825"/>
            <a:ext cx="1479867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7283160" y="1366825"/>
            <a:ext cx="155938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7"/>
          <p:cNvSpPr txBox="1"/>
          <p:nvPr>
            <p:ph idx="14" type="body"/>
          </p:nvPr>
        </p:nvSpPr>
        <p:spPr>
          <a:xfrm>
            <a:off x="7352813" y="1505158"/>
            <a:ext cx="13928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Char char="​"/>
              <a:defRPr b="1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15" type="body"/>
          </p:nvPr>
        </p:nvSpPr>
        <p:spPr>
          <a:xfrm>
            <a:off x="7352813" y="1894775"/>
            <a:ext cx="1392808" cy="267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/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8" name="Google Shape;518;p6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Body">
  <p:cSld name="TITLE_ONLY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1" name="Google Shape;521;p6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66"/>
          <p:cNvSpPr txBox="1"/>
          <p:nvPr>
            <p:ph idx="1" type="subTitle"/>
          </p:nvPr>
        </p:nvSpPr>
        <p:spPr>
          <a:xfrm>
            <a:off x="435700" y="984350"/>
            <a:ext cx="4647300" cy="2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66"/>
          <p:cNvSpPr txBox="1"/>
          <p:nvPr>
            <p:ph idx="2" type="body"/>
          </p:nvPr>
        </p:nvSpPr>
        <p:spPr>
          <a:xfrm>
            <a:off x="435700" y="1312425"/>
            <a:ext cx="6508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pertitle and Body">
  <p:cSld name="TITLE_ONLY_1_2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6" name="Google Shape;526;p6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7" name="Google Shape;527;p67"/>
          <p:cNvSpPr txBox="1"/>
          <p:nvPr>
            <p:ph idx="1" type="subTitle"/>
          </p:nvPr>
        </p:nvSpPr>
        <p:spPr>
          <a:xfrm>
            <a:off x="435700" y="268975"/>
            <a:ext cx="4647300" cy="20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8" name="Google Shape;528;p67"/>
          <p:cNvSpPr txBox="1"/>
          <p:nvPr>
            <p:ph idx="2" type="body"/>
          </p:nvPr>
        </p:nvSpPr>
        <p:spPr>
          <a:xfrm>
            <a:off x="435700" y="1312425"/>
            <a:ext cx="6508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d Title, Supertitle and Body">
  <p:cSld name="TITLE_ONLY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8"/>
          <p:cNvSpPr txBox="1"/>
          <p:nvPr>
            <p:ph type="title"/>
          </p:nvPr>
        </p:nvSpPr>
        <p:spPr>
          <a:xfrm>
            <a:off x="729975" y="553500"/>
            <a:ext cx="51168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1" name="Google Shape;531;p6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p68"/>
          <p:cNvSpPr txBox="1"/>
          <p:nvPr>
            <p:ph idx="1" type="subTitle"/>
          </p:nvPr>
        </p:nvSpPr>
        <p:spPr>
          <a:xfrm>
            <a:off x="773350" y="312900"/>
            <a:ext cx="4782900" cy="20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68"/>
          <p:cNvCxnSpPr/>
          <p:nvPr/>
        </p:nvCxnSpPr>
        <p:spPr>
          <a:xfrm>
            <a:off x="616130" y="327103"/>
            <a:ext cx="0" cy="63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68"/>
          <p:cNvSpPr txBox="1"/>
          <p:nvPr>
            <p:ph idx="2" type="body"/>
          </p:nvPr>
        </p:nvSpPr>
        <p:spPr>
          <a:xfrm>
            <a:off x="645450" y="1312425"/>
            <a:ext cx="6298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y Title, Supertitle and Body">
  <p:cSld name="TITLE_ONLY_1_2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9"/>
          <p:cNvSpPr/>
          <p:nvPr/>
        </p:nvSpPr>
        <p:spPr>
          <a:xfrm>
            <a:off x="-5375" y="-5375"/>
            <a:ext cx="9144000" cy="120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9"/>
          <p:cNvSpPr txBox="1"/>
          <p:nvPr>
            <p:ph type="title"/>
          </p:nvPr>
        </p:nvSpPr>
        <p:spPr>
          <a:xfrm>
            <a:off x="729975" y="553500"/>
            <a:ext cx="51168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8" name="Google Shape;538;p6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9" name="Google Shape;539;p69"/>
          <p:cNvSpPr txBox="1"/>
          <p:nvPr>
            <p:ph idx="1" type="subTitle"/>
          </p:nvPr>
        </p:nvSpPr>
        <p:spPr>
          <a:xfrm>
            <a:off x="773350" y="312900"/>
            <a:ext cx="4782900" cy="20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0" name="Google Shape;540;p69"/>
          <p:cNvCxnSpPr/>
          <p:nvPr/>
        </p:nvCxnSpPr>
        <p:spPr>
          <a:xfrm>
            <a:off x="616130" y="327103"/>
            <a:ext cx="0" cy="63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69"/>
          <p:cNvSpPr txBox="1"/>
          <p:nvPr>
            <p:ph idx="2" type="body"/>
          </p:nvPr>
        </p:nvSpPr>
        <p:spPr>
          <a:xfrm>
            <a:off x="645450" y="1312425"/>
            <a:ext cx="6298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4" name="Google Shape;544;p7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5" name="Google Shape;545;p7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8" name="Google Shape;548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9" name="Google Shape;54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type="title"/>
          </p:nvPr>
        </p:nvSpPr>
        <p:spPr>
          <a:xfrm>
            <a:off x="177501" y="465181"/>
            <a:ext cx="832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2" name="Google Shape;552;p72"/>
          <p:cNvSpPr/>
          <p:nvPr/>
        </p:nvSpPr>
        <p:spPr>
          <a:xfrm rot="10800000">
            <a:off x="3368563" y="-2571"/>
            <a:ext cx="5710500" cy="1822800"/>
          </a:xfrm>
          <a:prstGeom prst="rtTriangle">
            <a:avLst/>
          </a:prstGeom>
          <a:gradFill>
            <a:gsLst>
              <a:gs pos="0">
                <a:srgbClr val="F8F8F8"/>
              </a:gs>
              <a:gs pos="57000">
                <a:schemeClr val="accent1"/>
              </a:gs>
              <a:gs pos="93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72"/>
          <p:cNvSpPr/>
          <p:nvPr/>
        </p:nvSpPr>
        <p:spPr>
          <a:xfrm>
            <a:off x="5332996" y="0"/>
            <a:ext cx="3811003" cy="5143499"/>
          </a:xfrm>
          <a:custGeom>
            <a:rect b="b" l="l" r="r" t="t"/>
            <a:pathLst>
              <a:path extrusionOk="0" h="6857998" w="5081337">
                <a:moveTo>
                  <a:pt x="3194386" y="0"/>
                </a:moveTo>
                <a:lnTo>
                  <a:pt x="5081337" y="0"/>
                </a:lnTo>
                <a:lnTo>
                  <a:pt x="5081337" y="6857998"/>
                </a:lnTo>
                <a:lnTo>
                  <a:pt x="0" y="6857998"/>
                </a:lnTo>
                <a:lnTo>
                  <a:pt x="0" y="6857994"/>
                </a:lnTo>
                <a:close/>
              </a:path>
            </a:pathLst>
          </a:custGeom>
          <a:solidFill>
            <a:srgbClr val="ED47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72"/>
          <p:cNvSpPr/>
          <p:nvPr/>
        </p:nvSpPr>
        <p:spPr>
          <a:xfrm>
            <a:off x="7927790" y="457150"/>
            <a:ext cx="1216200" cy="216000"/>
          </a:xfrm>
          <a:prstGeom prst="rect">
            <a:avLst/>
          </a:prstGeom>
          <a:solidFill>
            <a:srgbClr val="F18F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55" name="Google Shape;555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0960" y="457200"/>
            <a:ext cx="2159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/4 Image" showMasterSp="0">
  <p:cSld name="3/4 Imag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/>
          <p:nvPr/>
        </p:nvSpPr>
        <p:spPr>
          <a:xfrm>
            <a:off x="6586062" y="0"/>
            <a:ext cx="2557938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Open Sans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675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8"/>
          <p:cNvSpPr txBox="1"/>
          <p:nvPr>
            <p:ph type="title"/>
          </p:nvPr>
        </p:nvSpPr>
        <p:spPr>
          <a:xfrm>
            <a:off x="746379" y="320462"/>
            <a:ext cx="5646468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" type="subTitle"/>
          </p:nvPr>
        </p:nvSpPr>
        <p:spPr>
          <a:xfrm>
            <a:off x="752943" y="880446"/>
            <a:ext cx="5646468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90" name="Google Shape;90;p8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8"/>
          <p:cNvSpPr/>
          <p:nvPr>
            <p:ph idx="3" type="pic"/>
          </p:nvPr>
        </p:nvSpPr>
        <p:spPr>
          <a:xfrm>
            <a:off x="6586538" y="0"/>
            <a:ext cx="2557462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2/3 Image" showMasterSp="0">
  <p:cSld name="3_2/3 Imag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/>
          <p:nvPr/>
        </p:nvSpPr>
        <p:spPr>
          <a:xfrm>
            <a:off x="5872734" y="0"/>
            <a:ext cx="3271266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9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9"/>
          <p:cNvSpPr txBox="1"/>
          <p:nvPr>
            <p:ph type="title"/>
          </p:nvPr>
        </p:nvSpPr>
        <p:spPr>
          <a:xfrm>
            <a:off x="746379" y="320462"/>
            <a:ext cx="5101842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752943" y="880446"/>
            <a:ext cx="5101842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cxnSp>
        <p:nvCxnSpPr>
          <p:cNvPr id="99" name="Google Shape;99;p9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9"/>
          <p:cNvSpPr/>
          <p:nvPr>
            <p:ph idx="3" type="pic"/>
          </p:nvPr>
        </p:nvSpPr>
        <p:spPr>
          <a:xfrm>
            <a:off x="5872163" y="-1588"/>
            <a:ext cx="3271837" cy="5145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Image" showMasterSp="0">
  <p:cSld name="1/2 Imag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0"/>
          <p:cNvSpPr/>
          <p:nvPr/>
        </p:nvSpPr>
        <p:spPr>
          <a:xfrm>
            <a:off x="4569714" y="0"/>
            <a:ext cx="4574286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6" name="Google Shape;106;p10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10"/>
          <p:cNvSpPr txBox="1"/>
          <p:nvPr>
            <p:ph type="title"/>
          </p:nvPr>
        </p:nvSpPr>
        <p:spPr>
          <a:xfrm>
            <a:off x="746379" y="320462"/>
            <a:ext cx="3704597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1" type="subTitle"/>
          </p:nvPr>
        </p:nvSpPr>
        <p:spPr>
          <a:xfrm>
            <a:off x="752943" y="880446"/>
            <a:ext cx="370459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​"/>
              <a:defRPr b="0" sz="135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109" name="Google Shape;109;p10"/>
          <p:cNvSpPr txBox="1"/>
          <p:nvPr>
            <p:ph idx="2" type="body"/>
          </p:nvPr>
        </p:nvSpPr>
        <p:spPr>
          <a:xfrm>
            <a:off x="752942" y="326177"/>
            <a:ext cx="28825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Char char="​"/>
              <a:defRPr b="1" sz="900" cap="none">
                <a:solidFill>
                  <a:schemeClr val="accen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indent="-34290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indent="-34290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indent="-342900" lvl="8" marL="411480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/>
        </p:txBody>
      </p:sp>
      <p:sp>
        <p:nvSpPr>
          <p:cNvPr id="110" name="Google Shape;110;p10"/>
          <p:cNvSpPr/>
          <p:nvPr>
            <p:ph idx="3" type="pic"/>
          </p:nvPr>
        </p:nvSpPr>
        <p:spPr>
          <a:xfrm>
            <a:off x="4570413" y="0"/>
            <a:ext cx="4573587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6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theme" Target="../theme/theme5.xml"/><Relationship Id="rId2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theme" Target="../theme/theme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" name="Google Shape;12;p1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1"/>
          <p:cNvSpPr txBox="1"/>
          <p:nvPr>
            <p:ph type="title"/>
          </p:nvPr>
        </p:nvSpPr>
        <p:spPr>
          <a:xfrm>
            <a:off x="670676" y="329549"/>
            <a:ext cx="7886700" cy="652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628650" y="1370013"/>
            <a:ext cx="7886700" cy="127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6390" lvl="1" marL="914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6389" lvl="2" marL="1371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26">
          <p15:clr>
            <a:srgbClr val="5ACBF0"/>
          </p15:clr>
        </p15:guide>
        <p15:guide id="2" orient="horz" pos="2934">
          <p15:clr>
            <a:srgbClr val="5ACBF0"/>
          </p15:clr>
        </p15:guide>
        <p15:guide id="3" orient="horz" pos="806">
          <p15:clr>
            <a:srgbClr val="F26B43"/>
          </p15:clr>
        </p15:guide>
        <p15:guide id="4" pos="5497">
          <p15:clr>
            <a:srgbClr val="F26B43"/>
          </p15:clr>
        </p15:guide>
        <p15:guide id="5" pos="259">
          <p15:clr>
            <a:srgbClr val="F26B43"/>
          </p15:clr>
        </p15:guide>
        <p15:guide id="6" orient="horz" pos="304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/>
          <p:nvPr/>
        </p:nvSpPr>
        <p:spPr>
          <a:xfrm>
            <a:off x="0" y="0"/>
            <a:ext cx="9144000" cy="1228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7" name="Google Shape;297;p32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32"/>
          <p:cNvSpPr txBox="1"/>
          <p:nvPr>
            <p:ph type="title"/>
          </p:nvPr>
        </p:nvSpPr>
        <p:spPr>
          <a:xfrm>
            <a:off x="670676" y="329549"/>
            <a:ext cx="7886700" cy="652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628650" y="1370013"/>
            <a:ext cx="7886700" cy="127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6390" lvl="1" marL="914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6389" lvl="2" marL="1371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0" name="Google Shape;300;p32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26">
          <p15:clr>
            <a:srgbClr val="5ACBF0"/>
          </p15:clr>
        </p15:guide>
        <p15:guide id="2" orient="horz" pos="2934">
          <p15:clr>
            <a:srgbClr val="5ACBF0"/>
          </p15:clr>
        </p15:guide>
        <p15:guide id="3" orient="horz" pos="806">
          <p15:clr>
            <a:srgbClr val="F26B43"/>
          </p15:clr>
        </p15:guide>
        <p15:guide id="4" pos="5497">
          <p15:clr>
            <a:srgbClr val="F26B43"/>
          </p15:clr>
        </p15:guide>
        <p15:guide id="5" pos="259">
          <p15:clr>
            <a:srgbClr val="F26B43"/>
          </p15:clr>
        </p15:guide>
        <p15:guide id="6" orient="horz" pos="304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/>
          <p:nvPr/>
        </p:nvSpPr>
        <p:spPr>
          <a:xfrm>
            <a:off x="8729710" y="-1393"/>
            <a:ext cx="414290" cy="414290"/>
          </a:xfrm>
          <a:custGeom>
            <a:rect b="b" l="l" r="r" t="t"/>
            <a:pathLst>
              <a:path extrusionOk="0" h="363855" w="363854">
                <a:moveTo>
                  <a:pt x="363299" y="363299"/>
                </a:moveTo>
                <a:lnTo>
                  <a:pt x="0" y="0"/>
                </a:lnTo>
                <a:lnTo>
                  <a:pt x="363299" y="0"/>
                </a:lnTo>
                <a:lnTo>
                  <a:pt x="363299" y="363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4"/>
          <p:cNvSpPr txBox="1"/>
          <p:nvPr>
            <p:ph type="title"/>
          </p:nvPr>
        </p:nvSpPr>
        <p:spPr>
          <a:xfrm>
            <a:off x="670676" y="329549"/>
            <a:ext cx="7886700" cy="652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9" name="Google Shape;309;p34"/>
          <p:cNvSpPr txBox="1"/>
          <p:nvPr>
            <p:ph idx="1" type="body"/>
          </p:nvPr>
        </p:nvSpPr>
        <p:spPr>
          <a:xfrm>
            <a:off x="628650" y="1370013"/>
            <a:ext cx="7886700" cy="127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6390" lvl="1" marL="914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6389" lvl="2" marL="1371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310" name="Google Shape;310;p34"/>
          <p:cNvCxnSpPr/>
          <p:nvPr/>
        </p:nvCxnSpPr>
        <p:spPr>
          <a:xfrm>
            <a:off x="618514" y="329549"/>
            <a:ext cx="0" cy="63740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34"/>
          <p:cNvSpPr/>
          <p:nvPr/>
        </p:nvSpPr>
        <p:spPr>
          <a:xfrm>
            <a:off x="8484394" y="4874065"/>
            <a:ext cx="244126" cy="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675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sz="67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26">
          <p15:clr>
            <a:srgbClr val="5ACBF0"/>
          </p15:clr>
        </p15:guide>
        <p15:guide id="2" orient="horz" pos="2934">
          <p15:clr>
            <a:srgbClr val="5ACBF0"/>
          </p15:clr>
        </p15:guide>
        <p15:guide id="3" orient="horz" pos="806">
          <p15:clr>
            <a:srgbClr val="F26B43"/>
          </p15:clr>
        </p15:guide>
        <p15:guide id="4" pos="5497">
          <p15:clr>
            <a:srgbClr val="F26B43"/>
          </p15:clr>
        </p15:guide>
        <p15:guide id="5" pos="259">
          <p15:clr>
            <a:srgbClr val="F26B43"/>
          </p15:clr>
        </p15:guide>
        <p15:guide id="6" orient="horz" pos="304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 txBox="1"/>
          <p:nvPr>
            <p:ph type="title"/>
          </p:nvPr>
        </p:nvSpPr>
        <p:spPr>
          <a:xfrm>
            <a:off x="670676" y="329549"/>
            <a:ext cx="7886700" cy="652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628650" y="1370013"/>
            <a:ext cx="7886700" cy="127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6390" lvl="1" marL="914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6389" lvl="2" marL="1371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‒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̶"/>
              <a:defRPr b="0" i="0" sz="1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  <p:sldLayoutId id="2147483701" r:id="rId2"/>
    <p:sldLayoutId id="2147483702" r:id="rId3"/>
    <p:sldLayoutId id="2147483703" r:id="rId4"/>
    <p:sldLayoutId id="2147483704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26">
          <p15:clr>
            <a:srgbClr val="5ACBF0"/>
          </p15:clr>
        </p15:guide>
        <p15:guide id="2" orient="horz" pos="2934">
          <p15:clr>
            <a:srgbClr val="5ACBF0"/>
          </p15:clr>
        </p15:guide>
        <p15:guide id="3" orient="horz" pos="806">
          <p15:clr>
            <a:srgbClr val="F26B43"/>
          </p15:clr>
        </p15:guide>
        <p15:guide id="4" pos="5497">
          <p15:clr>
            <a:srgbClr val="F26B43"/>
          </p15:clr>
        </p15:guide>
        <p15:guide id="5" pos="259">
          <p15:clr>
            <a:srgbClr val="F26B43"/>
          </p15:clr>
        </p15:guide>
        <p15:guide id="6" orient="horz" pos="304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8" name="Google Shape;50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9" name="Google Shape;509;p6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www.producthunt.com/stories/how-to-launch-without-launching-advice-from-the-founder-of-superhuman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4.jp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hyperlink" Target="https://www.startupschool.org/videos/69" TargetMode="External"/><Relationship Id="rId9" Type="http://schemas.openxmlformats.org/officeDocument/2006/relationships/hyperlink" Target="https://mailchimp.com/resources/" TargetMode="External"/><Relationship Id="rId5" Type="http://schemas.openxmlformats.org/officeDocument/2006/relationships/hyperlink" Target="http://christophjanz.blogspot.com/" TargetMode="External"/><Relationship Id="rId6" Type="http://schemas.openxmlformats.org/officeDocument/2006/relationships/hyperlink" Target="https://mobilegrowthstack.com/what-is-the-mobile-growth-stack-426c6e474329" TargetMode="External"/><Relationship Id="rId7" Type="http://schemas.openxmlformats.org/officeDocument/2006/relationships/hyperlink" Target="https://asostack.com/keyword-optimization-cycle-5f47388c2b5" TargetMode="External"/><Relationship Id="rId8" Type="http://schemas.openxmlformats.org/officeDocument/2006/relationships/hyperlink" Target="https://mixpanel.com/blog/" TargetMode="External"/><Relationship Id="rId11" Type="http://schemas.openxmlformats.org/officeDocument/2006/relationships/hyperlink" Target="https://www.leanplum.com/mobile-marketing-academy/lessons/" TargetMode="External"/><Relationship Id="rId10" Type="http://schemas.openxmlformats.org/officeDocument/2006/relationships/hyperlink" Target="https://www.youtube.com/watch?v=7aiJlRS2i_w&amp;list=PLQ-uHSnFig5NxhuvY98-04LtNeVJueVwx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hyperlink" Target="https://unsplash.com/" TargetMode="External"/><Relationship Id="rId5" Type="http://schemas.openxmlformats.org/officeDocument/2006/relationships/hyperlink" Target="https://pixabay.com/en/" TargetMode="External"/><Relationship Id="rId6" Type="http://schemas.openxmlformats.org/officeDocument/2006/relationships/hyperlink" Target="https://tilda.cc/free-icons/" TargetMode="External"/><Relationship Id="rId7" Type="http://schemas.openxmlformats.org/officeDocument/2006/relationships/hyperlink" Target="https://www.mockupworld.co/all-mockup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 txBox="1"/>
          <p:nvPr>
            <p:ph idx="2" type="subTitle"/>
          </p:nvPr>
        </p:nvSpPr>
        <p:spPr>
          <a:xfrm>
            <a:off x="2160897" y="3386875"/>
            <a:ext cx="43395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Lisa Enckell</a:t>
            </a:r>
            <a:endParaRPr/>
          </a:p>
        </p:txBody>
      </p:sp>
      <p:sp>
        <p:nvSpPr>
          <p:cNvPr id="561" name="Google Shape;561;p73"/>
          <p:cNvSpPr txBox="1"/>
          <p:nvPr>
            <p:ph type="title"/>
          </p:nvPr>
        </p:nvSpPr>
        <p:spPr>
          <a:xfrm>
            <a:off x="2160897" y="2070300"/>
            <a:ext cx="433950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-US"/>
              <a:t>Marketing for startups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2"/>
          <p:cNvSpPr txBox="1"/>
          <p:nvPr>
            <p:ph type="title"/>
          </p:nvPr>
        </p:nvSpPr>
        <p:spPr>
          <a:xfrm>
            <a:off x="746379" y="320462"/>
            <a:ext cx="3704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Target audience</a:t>
            </a:r>
            <a:endParaRPr/>
          </a:p>
        </p:txBody>
      </p:sp>
      <p:sp>
        <p:nvSpPr>
          <p:cNvPr id="700" name="Google Shape;700;p82"/>
          <p:cNvSpPr/>
          <p:nvPr>
            <p:ph idx="3" type="pic"/>
          </p:nvPr>
        </p:nvSpPr>
        <p:spPr>
          <a:xfrm>
            <a:off x="4570413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2"/>
          <p:cNvSpPr txBox="1"/>
          <p:nvPr/>
        </p:nvSpPr>
        <p:spPr>
          <a:xfrm>
            <a:off x="411175" y="1628775"/>
            <a:ext cx="370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Pick </a:t>
            </a:r>
            <a:r>
              <a:rPr b="1"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one</a:t>
            </a: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person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How can you </a:t>
            </a:r>
            <a:r>
              <a:rPr b="1"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reach</a:t>
            </a: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her?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How is your product making her </a:t>
            </a:r>
            <a:r>
              <a:rPr b="1"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life better</a:t>
            </a: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2" name="Google Shape;702;p82"/>
          <p:cNvPicPr preferRelativeResize="0"/>
          <p:nvPr/>
        </p:nvPicPr>
        <p:blipFill rotWithShape="1">
          <a:blip r:embed="rId3">
            <a:alphaModFix/>
          </a:blip>
          <a:srcRect b="14299" l="33832" r="15526" t="-8870"/>
          <a:stretch/>
        </p:blipFill>
        <p:spPr>
          <a:xfrm>
            <a:off x="4572000" y="-561775"/>
            <a:ext cx="4573497" cy="570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3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Value proposition</a:t>
            </a:r>
            <a:endParaRPr/>
          </a:p>
        </p:txBody>
      </p:sp>
      <p:pic>
        <p:nvPicPr>
          <p:cNvPr id="709" name="Google Shape;70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84" y="1253250"/>
            <a:ext cx="7458439" cy="387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4"/>
          <p:cNvSpPr/>
          <p:nvPr/>
        </p:nvSpPr>
        <p:spPr>
          <a:xfrm rot="10800000">
            <a:off x="8780700" y="8225"/>
            <a:ext cx="363300" cy="363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84"/>
          <p:cNvSpPr/>
          <p:nvPr/>
        </p:nvSpPr>
        <p:spPr>
          <a:xfrm>
            <a:off x="1321662" y="13145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10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Points of parity</a:t>
            </a:r>
            <a:b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How are you </a:t>
            </a:r>
            <a:r>
              <a:rPr b="1" lang="en-US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as good as others </a:t>
            </a:r>
            <a:r>
              <a:rPr lang="en-US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in your category? As the old-school alternatives?</a:t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6" name="Google Shape;716;p84"/>
          <p:cNvSpPr/>
          <p:nvPr/>
        </p:nvSpPr>
        <p:spPr>
          <a:xfrm>
            <a:off x="5092963" y="13145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10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Points of difference</a:t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What makes you </a:t>
            </a:r>
            <a:r>
              <a:rPr b="1" lang="en-US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different</a:t>
            </a:r>
            <a:r>
              <a:rPr lang="en-US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from others in the category?</a:t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p84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Points of parity and points of difference</a:t>
            </a:r>
            <a:endParaRPr/>
          </a:p>
        </p:txBody>
      </p:sp>
      <p:grpSp>
        <p:nvGrpSpPr>
          <p:cNvPr id="718" name="Google Shape;718;p84"/>
          <p:cNvGrpSpPr/>
          <p:nvPr/>
        </p:nvGrpSpPr>
        <p:grpSpPr>
          <a:xfrm>
            <a:off x="1427743" y="1429286"/>
            <a:ext cx="414393" cy="510765"/>
            <a:chOff x="6634194" y="3326641"/>
            <a:chExt cx="757575" cy="933757"/>
          </a:xfrm>
        </p:grpSpPr>
        <p:sp>
          <p:nvSpPr>
            <p:cNvPr id="719" name="Google Shape;719;p84"/>
            <p:cNvSpPr/>
            <p:nvPr/>
          </p:nvSpPr>
          <p:spPr>
            <a:xfrm>
              <a:off x="6634194" y="3379495"/>
              <a:ext cx="704720" cy="880903"/>
            </a:xfrm>
            <a:custGeom>
              <a:rect b="b" l="l" r="r" t="t"/>
              <a:pathLst>
                <a:path extrusionOk="0" h="880903" w="704720">
                  <a:moveTo>
                    <a:pt x="0" y="0"/>
                  </a:moveTo>
                  <a:lnTo>
                    <a:pt x="551134" y="0"/>
                  </a:lnTo>
                  <a:cubicBezTo>
                    <a:pt x="602330" y="0"/>
                    <a:pt x="704720" y="101598"/>
                    <a:pt x="704720" y="152398"/>
                  </a:cubicBezTo>
                  <a:lnTo>
                    <a:pt x="704720" y="880904"/>
                  </a:lnTo>
                  <a:lnTo>
                    <a:pt x="0" y="880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0" name="Google Shape;720;p84"/>
            <p:cNvSpPr/>
            <p:nvPr/>
          </p:nvSpPr>
          <p:spPr>
            <a:xfrm>
              <a:off x="6722284" y="3326641"/>
              <a:ext cx="669484" cy="845667"/>
            </a:xfrm>
            <a:custGeom>
              <a:rect b="b" l="l" r="r" t="t"/>
              <a:pathLst>
                <a:path extrusionOk="0" h="845667" w="669484">
                  <a:moveTo>
                    <a:pt x="0" y="0"/>
                  </a:moveTo>
                  <a:lnTo>
                    <a:pt x="0" y="845668"/>
                  </a:lnTo>
                  <a:lnTo>
                    <a:pt x="669484" y="845668"/>
                  </a:lnTo>
                  <a:lnTo>
                    <a:pt x="669484" y="134780"/>
                  </a:lnTo>
                  <a:cubicBezTo>
                    <a:pt x="669484" y="93741"/>
                    <a:pt x="575012" y="0"/>
                    <a:pt x="5335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35050">
              <a:solidFill>
                <a:srgbClr val="28282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1" name="Google Shape;721;p84"/>
            <p:cNvSpPr/>
            <p:nvPr/>
          </p:nvSpPr>
          <p:spPr>
            <a:xfrm>
              <a:off x="6815938" y="3447193"/>
              <a:ext cx="246652" cy="211416"/>
            </a:xfrm>
            <a:custGeom>
              <a:rect b="b" l="l" r="r" t="t"/>
              <a:pathLst>
                <a:path extrusionOk="0" h="211416" w="246652">
                  <a:moveTo>
                    <a:pt x="129817" y="232737"/>
                  </a:moveTo>
                  <a:cubicBezTo>
                    <a:pt x="201513" y="232737"/>
                    <a:pt x="260051" y="132592"/>
                    <a:pt x="254070" y="132592"/>
                  </a:cubicBezTo>
                  <a:cubicBezTo>
                    <a:pt x="248090" y="132592"/>
                    <a:pt x="135380" y="102919"/>
                    <a:pt x="135380" y="102919"/>
                  </a:cubicBezTo>
                  <a:cubicBezTo>
                    <a:pt x="135380" y="102919"/>
                    <a:pt x="74135" y="-4701"/>
                    <a:pt x="60504" y="160"/>
                  </a:cubicBezTo>
                  <a:cubicBezTo>
                    <a:pt x="10262" y="18077"/>
                    <a:pt x="0" y="65025"/>
                    <a:pt x="0" y="121421"/>
                  </a:cubicBezTo>
                  <a:cubicBezTo>
                    <a:pt x="0" y="193118"/>
                    <a:pt x="58121" y="232737"/>
                    <a:pt x="129817" y="2327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84"/>
            <p:cNvSpPr/>
            <p:nvPr/>
          </p:nvSpPr>
          <p:spPr>
            <a:xfrm>
              <a:off x="6815938" y="3420295"/>
              <a:ext cx="246652" cy="246653"/>
            </a:xfrm>
            <a:custGeom>
              <a:rect b="b" l="l" r="r" t="t"/>
              <a:pathLst>
                <a:path extrusionOk="0" h="246653" w="246652">
                  <a:moveTo>
                    <a:pt x="259634" y="129817"/>
                  </a:moveTo>
                  <a:cubicBezTo>
                    <a:pt x="259634" y="201514"/>
                    <a:pt x="201513" y="259635"/>
                    <a:pt x="129817" y="259635"/>
                  </a:cubicBezTo>
                  <a:cubicBezTo>
                    <a:pt x="58121" y="259635"/>
                    <a:pt x="0" y="201514"/>
                    <a:pt x="0" y="129817"/>
                  </a:cubicBezTo>
                  <a:cubicBezTo>
                    <a:pt x="0" y="58121"/>
                    <a:pt x="58121" y="0"/>
                    <a:pt x="129817" y="0"/>
                  </a:cubicBezTo>
                  <a:cubicBezTo>
                    <a:pt x="201513" y="0"/>
                    <a:pt x="259634" y="58121"/>
                    <a:pt x="259634" y="129817"/>
                  </a:cubicBezTo>
                  <a:close/>
                </a:path>
              </a:pathLst>
            </a:custGeom>
            <a:noFill/>
            <a:ln cap="rnd" cmpd="sng" w="35050">
              <a:solidFill>
                <a:srgbClr val="2828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84"/>
            <p:cNvSpPr/>
            <p:nvPr/>
          </p:nvSpPr>
          <p:spPr>
            <a:xfrm>
              <a:off x="6876442" y="3447353"/>
              <a:ext cx="176180" cy="105708"/>
            </a:xfrm>
            <a:custGeom>
              <a:rect b="b" l="l" r="r" t="t"/>
              <a:pathLst>
                <a:path extrusionOk="0" h="105708" w="176180">
                  <a:moveTo>
                    <a:pt x="0" y="0"/>
                  </a:moveTo>
                  <a:lnTo>
                    <a:pt x="71763" y="119320"/>
                  </a:lnTo>
                  <a:lnTo>
                    <a:pt x="187585" y="136679"/>
                  </a:lnTo>
                </a:path>
              </a:pathLst>
            </a:custGeom>
            <a:noFill/>
            <a:ln cap="rnd" cmpd="sng" w="35050">
              <a:solidFill>
                <a:srgbClr val="2828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4" name="Google Shape;724;p84"/>
            <p:cNvSpPr/>
            <p:nvPr/>
          </p:nvSpPr>
          <p:spPr>
            <a:xfrm>
              <a:off x="6834483" y="3791202"/>
              <a:ext cx="352360" cy="35100"/>
            </a:xfrm>
            <a:custGeom>
              <a:rect b="b" l="l" r="r" t="t"/>
              <a:pathLst>
                <a:path extrusionOk="0" h="120000" w="352360">
                  <a:moveTo>
                    <a:pt x="0" y="0"/>
                  </a:moveTo>
                  <a:lnTo>
                    <a:pt x="352848" y="0"/>
                  </a:lnTo>
                </a:path>
              </a:pathLst>
            </a:custGeom>
            <a:noFill/>
            <a:ln cap="sq" cmpd="sng" w="35050">
              <a:solidFill>
                <a:srgbClr val="2828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84"/>
            <p:cNvSpPr/>
            <p:nvPr/>
          </p:nvSpPr>
          <p:spPr>
            <a:xfrm>
              <a:off x="6834483" y="3883929"/>
              <a:ext cx="211416" cy="35100"/>
            </a:xfrm>
            <a:custGeom>
              <a:rect b="b" l="l" r="r" t="t"/>
              <a:pathLst>
                <a:path extrusionOk="0" h="120000" w="211416">
                  <a:moveTo>
                    <a:pt x="0" y="0"/>
                  </a:moveTo>
                  <a:lnTo>
                    <a:pt x="222543" y="0"/>
                  </a:lnTo>
                </a:path>
              </a:pathLst>
            </a:custGeom>
            <a:noFill/>
            <a:ln cap="sq" cmpd="sng" w="35050">
              <a:solidFill>
                <a:srgbClr val="2828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6" name="Google Shape;726;p84"/>
            <p:cNvSpPr/>
            <p:nvPr/>
          </p:nvSpPr>
          <p:spPr>
            <a:xfrm>
              <a:off x="6834483" y="3976655"/>
              <a:ext cx="281888" cy="35100"/>
            </a:xfrm>
            <a:custGeom>
              <a:rect b="b" l="l" r="r" t="t"/>
              <a:pathLst>
                <a:path extrusionOk="0" h="120000" w="281888">
                  <a:moveTo>
                    <a:pt x="0" y="0"/>
                  </a:moveTo>
                  <a:lnTo>
                    <a:pt x="296724" y="0"/>
                  </a:lnTo>
                </a:path>
              </a:pathLst>
            </a:custGeom>
            <a:noFill/>
            <a:ln cap="sq" cmpd="sng" w="35050">
              <a:solidFill>
                <a:srgbClr val="2828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7" name="Google Shape;727;p84"/>
          <p:cNvGrpSpPr/>
          <p:nvPr/>
        </p:nvGrpSpPr>
        <p:grpSpPr>
          <a:xfrm>
            <a:off x="5224399" y="1384595"/>
            <a:ext cx="370324" cy="600128"/>
            <a:chOff x="1238248" y="3176790"/>
            <a:chExt cx="691548" cy="1120897"/>
          </a:xfrm>
        </p:grpSpPr>
        <p:sp>
          <p:nvSpPr>
            <p:cNvPr id="728" name="Google Shape;728;p84"/>
            <p:cNvSpPr/>
            <p:nvPr/>
          </p:nvSpPr>
          <p:spPr>
            <a:xfrm>
              <a:off x="1411868" y="3262846"/>
              <a:ext cx="494811" cy="789342"/>
            </a:xfrm>
            <a:custGeom>
              <a:rect b="b" l="l" r="r" t="t"/>
              <a:pathLst>
                <a:path extrusionOk="0" h="789342" w="494811">
                  <a:moveTo>
                    <a:pt x="484685" y="319825"/>
                  </a:moveTo>
                  <a:lnTo>
                    <a:pt x="291636" y="319825"/>
                  </a:lnTo>
                  <a:lnTo>
                    <a:pt x="381983" y="14605"/>
                  </a:lnTo>
                  <a:cubicBezTo>
                    <a:pt x="383519" y="9384"/>
                    <a:pt x="381130" y="3776"/>
                    <a:pt x="376295" y="1274"/>
                  </a:cubicBezTo>
                  <a:cubicBezTo>
                    <a:pt x="374634" y="421"/>
                    <a:pt x="372848" y="0"/>
                    <a:pt x="371074" y="0"/>
                  </a:cubicBezTo>
                  <a:cubicBezTo>
                    <a:pt x="367672" y="0"/>
                    <a:pt x="364339" y="1524"/>
                    <a:pt x="362132" y="4334"/>
                  </a:cubicBezTo>
                  <a:lnTo>
                    <a:pt x="2415" y="460656"/>
                  </a:lnTo>
                  <a:cubicBezTo>
                    <a:pt x="-247" y="464057"/>
                    <a:pt x="-758" y="468767"/>
                    <a:pt x="1130" y="472657"/>
                  </a:cubicBezTo>
                  <a:cubicBezTo>
                    <a:pt x="3018" y="476547"/>
                    <a:pt x="7045" y="479072"/>
                    <a:pt x="11368" y="479072"/>
                  </a:cubicBezTo>
                  <a:lnTo>
                    <a:pt x="203530" y="479072"/>
                  </a:lnTo>
                  <a:lnTo>
                    <a:pt x="95311" y="783951"/>
                  </a:lnTo>
                  <a:cubicBezTo>
                    <a:pt x="93468" y="789160"/>
                    <a:pt x="95618" y="794916"/>
                    <a:pt x="100419" y="797657"/>
                  </a:cubicBezTo>
                  <a:cubicBezTo>
                    <a:pt x="105083" y="800308"/>
                    <a:pt x="111385" y="799136"/>
                    <a:pt x="114786" y="795018"/>
                  </a:cubicBezTo>
                  <a:lnTo>
                    <a:pt x="493433" y="338468"/>
                  </a:lnTo>
                  <a:cubicBezTo>
                    <a:pt x="496243" y="335079"/>
                    <a:pt x="496846" y="330335"/>
                    <a:pt x="494980" y="326377"/>
                  </a:cubicBezTo>
                  <a:cubicBezTo>
                    <a:pt x="493103" y="322384"/>
                    <a:pt x="489064" y="319825"/>
                    <a:pt x="484685" y="319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9" name="Google Shape;729;p84"/>
            <p:cNvSpPr/>
            <p:nvPr/>
          </p:nvSpPr>
          <p:spPr>
            <a:xfrm>
              <a:off x="1399641" y="3176790"/>
              <a:ext cx="530155" cy="860029"/>
            </a:xfrm>
            <a:custGeom>
              <a:rect b="b" l="l" r="r" t="t"/>
              <a:pathLst>
                <a:path extrusionOk="0" h="860029" w="530155">
                  <a:moveTo>
                    <a:pt x="150655" y="790199"/>
                  </a:moveTo>
                  <a:lnTo>
                    <a:pt x="251118" y="509576"/>
                  </a:lnTo>
                  <a:cubicBezTo>
                    <a:pt x="252457" y="505814"/>
                    <a:pt x="251887" y="501622"/>
                    <a:pt x="249568" y="498377"/>
                  </a:cubicBezTo>
                  <a:cubicBezTo>
                    <a:pt x="247236" y="495119"/>
                    <a:pt x="243454" y="493177"/>
                    <a:pt x="239436" y="493177"/>
                  </a:cubicBezTo>
                  <a:lnTo>
                    <a:pt x="37964" y="493177"/>
                  </a:lnTo>
                  <a:lnTo>
                    <a:pt x="374337" y="70134"/>
                  </a:lnTo>
                  <a:lnTo>
                    <a:pt x="289450" y="354457"/>
                  </a:lnTo>
                  <a:cubicBezTo>
                    <a:pt x="288359" y="358145"/>
                    <a:pt x="289091" y="362202"/>
                    <a:pt x="291422" y="365300"/>
                  </a:cubicBezTo>
                  <a:cubicBezTo>
                    <a:pt x="293741" y="368398"/>
                    <a:pt x="297437" y="370242"/>
                    <a:pt x="301331" y="370242"/>
                  </a:cubicBezTo>
                  <a:lnTo>
                    <a:pt x="501971" y="370242"/>
                  </a:lnTo>
                  <a:lnTo>
                    <a:pt x="150655" y="790199"/>
                  </a:lnTo>
                  <a:close/>
                  <a:moveTo>
                    <a:pt x="539597" y="352736"/>
                  </a:moveTo>
                  <a:lnTo>
                    <a:pt x="539585" y="352724"/>
                  </a:lnTo>
                  <a:cubicBezTo>
                    <a:pt x="537551" y="348421"/>
                    <a:pt x="533148" y="345655"/>
                    <a:pt x="528374" y="345655"/>
                  </a:cubicBezTo>
                  <a:lnTo>
                    <a:pt x="317924" y="345655"/>
                  </a:lnTo>
                  <a:lnTo>
                    <a:pt x="416415" y="15785"/>
                  </a:lnTo>
                  <a:cubicBezTo>
                    <a:pt x="418089" y="10142"/>
                    <a:pt x="415485" y="4081"/>
                    <a:pt x="410214" y="1377"/>
                  </a:cubicBezTo>
                  <a:cubicBezTo>
                    <a:pt x="408404" y="455"/>
                    <a:pt x="406457" y="0"/>
                    <a:pt x="404522" y="0"/>
                  </a:cubicBezTo>
                  <a:cubicBezTo>
                    <a:pt x="400814" y="0"/>
                    <a:pt x="397181" y="1647"/>
                    <a:pt x="394775" y="4684"/>
                  </a:cubicBezTo>
                  <a:lnTo>
                    <a:pt x="2633" y="497860"/>
                  </a:lnTo>
                  <a:cubicBezTo>
                    <a:pt x="-269" y="501536"/>
                    <a:pt x="-827" y="506626"/>
                    <a:pt x="1232" y="510830"/>
                  </a:cubicBezTo>
                  <a:cubicBezTo>
                    <a:pt x="3290" y="515034"/>
                    <a:pt x="7680" y="517763"/>
                    <a:pt x="12393" y="517763"/>
                  </a:cubicBezTo>
                  <a:lnTo>
                    <a:pt x="221876" y="517763"/>
                  </a:lnTo>
                  <a:lnTo>
                    <a:pt x="103902" y="847265"/>
                  </a:lnTo>
                  <a:cubicBezTo>
                    <a:pt x="101893" y="852895"/>
                    <a:pt x="104237" y="859116"/>
                    <a:pt x="109470" y="862078"/>
                  </a:cubicBezTo>
                  <a:cubicBezTo>
                    <a:pt x="114555" y="864943"/>
                    <a:pt x="121425" y="863677"/>
                    <a:pt x="125133" y="859226"/>
                  </a:cubicBezTo>
                  <a:lnTo>
                    <a:pt x="537910" y="365804"/>
                  </a:lnTo>
                  <a:cubicBezTo>
                    <a:pt x="540974" y="362141"/>
                    <a:pt x="541631" y="357014"/>
                    <a:pt x="539597" y="352736"/>
                  </a:cubicBezTo>
                  <a:lnTo>
                    <a:pt x="539597" y="352736"/>
                  </a:lnTo>
                  <a:close/>
                </a:path>
              </a:pathLst>
            </a:custGeom>
            <a:solidFill>
              <a:srgbClr val="282829"/>
            </a:solidFill>
            <a:ln cap="flat" cmpd="sng" w="9525">
              <a:solidFill>
                <a:srgbClr val="28282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0" name="Google Shape;730;p84"/>
            <p:cNvSpPr/>
            <p:nvPr/>
          </p:nvSpPr>
          <p:spPr>
            <a:xfrm>
              <a:off x="1641881" y="3911930"/>
              <a:ext cx="188499" cy="94249"/>
            </a:xfrm>
            <a:custGeom>
              <a:rect b="b" l="l" r="r" t="t"/>
              <a:pathLst>
                <a:path extrusionOk="0" h="94249" w="188499">
                  <a:moveTo>
                    <a:pt x="174572" y="902"/>
                  </a:moveTo>
                  <a:lnTo>
                    <a:pt x="5914" y="82334"/>
                  </a:lnTo>
                  <a:cubicBezTo>
                    <a:pt x="3397" y="83563"/>
                    <a:pt x="1499" y="85678"/>
                    <a:pt x="582" y="88296"/>
                  </a:cubicBezTo>
                  <a:cubicBezTo>
                    <a:pt x="-336" y="90927"/>
                    <a:pt x="-162" y="93754"/>
                    <a:pt x="1065" y="96262"/>
                  </a:cubicBezTo>
                  <a:cubicBezTo>
                    <a:pt x="3533" y="101266"/>
                    <a:pt x="9945" y="103577"/>
                    <a:pt x="15103" y="101044"/>
                  </a:cubicBezTo>
                  <a:lnTo>
                    <a:pt x="183749" y="19625"/>
                  </a:lnTo>
                  <a:cubicBezTo>
                    <a:pt x="186266" y="18408"/>
                    <a:pt x="188164" y="16293"/>
                    <a:pt x="189081" y="13662"/>
                  </a:cubicBezTo>
                  <a:cubicBezTo>
                    <a:pt x="189813" y="11573"/>
                    <a:pt x="189652" y="9397"/>
                    <a:pt x="189032" y="7319"/>
                  </a:cubicBezTo>
                  <a:lnTo>
                    <a:pt x="180921" y="201"/>
                  </a:lnTo>
                  <a:cubicBezTo>
                    <a:pt x="178825" y="-168"/>
                    <a:pt x="176630" y="-82"/>
                    <a:pt x="174572" y="902"/>
                  </a:cubicBezTo>
                </a:path>
              </a:pathLst>
            </a:custGeom>
            <a:solidFill>
              <a:srgbClr val="2828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1" name="Google Shape;731;p84"/>
            <p:cNvSpPr/>
            <p:nvPr/>
          </p:nvSpPr>
          <p:spPr>
            <a:xfrm>
              <a:off x="1557381" y="4109366"/>
              <a:ext cx="58906" cy="106031"/>
            </a:xfrm>
            <a:custGeom>
              <a:rect b="b" l="l" r="r" t="t"/>
              <a:pathLst>
                <a:path extrusionOk="0" h="106031" w="58906">
                  <a:moveTo>
                    <a:pt x="19940" y="5852"/>
                  </a:moveTo>
                  <a:cubicBezTo>
                    <a:pt x="18129" y="2151"/>
                    <a:pt x="14372" y="0"/>
                    <a:pt x="10490" y="0"/>
                  </a:cubicBezTo>
                  <a:cubicBezTo>
                    <a:pt x="8940" y="0"/>
                    <a:pt x="7390" y="344"/>
                    <a:pt x="5914" y="1045"/>
                  </a:cubicBezTo>
                  <a:cubicBezTo>
                    <a:pt x="3397" y="2274"/>
                    <a:pt x="1499" y="4389"/>
                    <a:pt x="582" y="7020"/>
                  </a:cubicBezTo>
                  <a:cubicBezTo>
                    <a:pt x="-336" y="9650"/>
                    <a:pt x="-163" y="12466"/>
                    <a:pt x="1065" y="14961"/>
                  </a:cubicBezTo>
                  <a:lnTo>
                    <a:pt x="45772" y="105957"/>
                  </a:lnTo>
                  <a:cubicBezTo>
                    <a:pt x="48227" y="110985"/>
                    <a:pt x="54602" y="113210"/>
                    <a:pt x="59798" y="110739"/>
                  </a:cubicBezTo>
                  <a:cubicBezTo>
                    <a:pt x="62303" y="109535"/>
                    <a:pt x="64188" y="107420"/>
                    <a:pt x="65118" y="104789"/>
                  </a:cubicBezTo>
                  <a:cubicBezTo>
                    <a:pt x="66023" y="102159"/>
                    <a:pt x="65850" y="99331"/>
                    <a:pt x="64634" y="96836"/>
                  </a:cubicBezTo>
                  <a:lnTo>
                    <a:pt x="19940" y="5852"/>
                  </a:lnTo>
                  <a:close/>
                </a:path>
              </a:pathLst>
            </a:custGeom>
            <a:solidFill>
              <a:srgbClr val="2828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2" name="Google Shape;732;p84"/>
            <p:cNvSpPr/>
            <p:nvPr/>
          </p:nvSpPr>
          <p:spPr>
            <a:xfrm>
              <a:off x="1675501" y="4088165"/>
              <a:ext cx="58906" cy="23562"/>
            </a:xfrm>
            <a:custGeom>
              <a:rect b="b" l="l" r="r" t="t"/>
              <a:pathLst>
                <a:path extrusionOk="0" h="23562" w="58906">
                  <a:moveTo>
                    <a:pt x="53349" y="14039"/>
                  </a:moveTo>
                  <a:lnTo>
                    <a:pt x="53337" y="14039"/>
                  </a:lnTo>
                  <a:lnTo>
                    <a:pt x="13913" y="566"/>
                  </a:lnTo>
                  <a:cubicBezTo>
                    <a:pt x="12784" y="184"/>
                    <a:pt x="11644" y="0"/>
                    <a:pt x="10515" y="0"/>
                  </a:cubicBezTo>
                  <a:cubicBezTo>
                    <a:pt x="6162" y="0"/>
                    <a:pt x="2070" y="2717"/>
                    <a:pt x="582" y="7020"/>
                  </a:cubicBezTo>
                  <a:cubicBezTo>
                    <a:pt x="-336" y="9650"/>
                    <a:pt x="-163" y="12478"/>
                    <a:pt x="1065" y="14973"/>
                  </a:cubicBezTo>
                  <a:cubicBezTo>
                    <a:pt x="2293" y="17457"/>
                    <a:pt x="4426" y="19338"/>
                    <a:pt x="7067" y="20235"/>
                  </a:cubicBezTo>
                  <a:lnTo>
                    <a:pt x="46504" y="33709"/>
                  </a:lnTo>
                  <a:cubicBezTo>
                    <a:pt x="51811" y="35503"/>
                    <a:pt x="58000" y="32529"/>
                    <a:pt x="59835" y="27255"/>
                  </a:cubicBezTo>
                  <a:cubicBezTo>
                    <a:pt x="60753" y="24624"/>
                    <a:pt x="60579" y="21809"/>
                    <a:pt x="59351" y="19313"/>
                  </a:cubicBezTo>
                  <a:cubicBezTo>
                    <a:pt x="58124" y="16817"/>
                    <a:pt x="55991" y="14937"/>
                    <a:pt x="53349" y="14039"/>
                  </a:cubicBezTo>
                </a:path>
              </a:pathLst>
            </a:custGeom>
            <a:solidFill>
              <a:srgbClr val="2828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3" name="Google Shape;733;p84"/>
            <p:cNvSpPr/>
            <p:nvPr/>
          </p:nvSpPr>
          <p:spPr>
            <a:xfrm>
              <a:off x="1238248" y="4057953"/>
              <a:ext cx="188499" cy="94249"/>
            </a:xfrm>
            <a:custGeom>
              <a:rect b="b" l="l" r="r" t="t"/>
              <a:pathLst>
                <a:path extrusionOk="0" h="94249" w="188499">
                  <a:moveTo>
                    <a:pt x="179097" y="0"/>
                  </a:moveTo>
                  <a:cubicBezTo>
                    <a:pt x="177560" y="0"/>
                    <a:pt x="175997" y="332"/>
                    <a:pt x="174534" y="1045"/>
                  </a:cubicBezTo>
                  <a:lnTo>
                    <a:pt x="5888" y="82477"/>
                  </a:lnTo>
                  <a:cubicBezTo>
                    <a:pt x="692" y="84997"/>
                    <a:pt x="-1478" y="91242"/>
                    <a:pt x="1064" y="96393"/>
                  </a:cubicBezTo>
                  <a:cubicBezTo>
                    <a:pt x="3520" y="101409"/>
                    <a:pt x="9919" y="103646"/>
                    <a:pt x="15103" y="101175"/>
                  </a:cubicBezTo>
                  <a:lnTo>
                    <a:pt x="183723" y="19756"/>
                  </a:lnTo>
                  <a:cubicBezTo>
                    <a:pt x="186253" y="18539"/>
                    <a:pt x="188138" y="16424"/>
                    <a:pt x="189056" y="13806"/>
                  </a:cubicBezTo>
                  <a:cubicBezTo>
                    <a:pt x="189961" y="11175"/>
                    <a:pt x="189787" y="8347"/>
                    <a:pt x="188560" y="5852"/>
                  </a:cubicBezTo>
                  <a:cubicBezTo>
                    <a:pt x="186737" y="2151"/>
                    <a:pt x="182979" y="0"/>
                    <a:pt x="179097" y="0"/>
                  </a:cubicBezTo>
                </a:path>
              </a:pathLst>
            </a:custGeom>
            <a:solidFill>
              <a:srgbClr val="2828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Google Shape;734;p84"/>
            <p:cNvSpPr/>
            <p:nvPr/>
          </p:nvSpPr>
          <p:spPr>
            <a:xfrm>
              <a:off x="1768615" y="4125658"/>
              <a:ext cx="35343" cy="23562"/>
            </a:xfrm>
            <a:custGeom>
              <a:rect b="b" l="l" r="r" t="t"/>
              <a:pathLst>
                <a:path extrusionOk="0" h="23562" w="35343">
                  <a:moveTo>
                    <a:pt x="38294" y="8937"/>
                  </a:moveTo>
                  <a:lnTo>
                    <a:pt x="13925" y="578"/>
                  </a:lnTo>
                  <a:cubicBezTo>
                    <a:pt x="12797" y="197"/>
                    <a:pt x="11656" y="0"/>
                    <a:pt x="10527" y="0"/>
                  </a:cubicBezTo>
                  <a:cubicBezTo>
                    <a:pt x="6175" y="0"/>
                    <a:pt x="2095" y="2717"/>
                    <a:pt x="582" y="7032"/>
                  </a:cubicBezTo>
                  <a:cubicBezTo>
                    <a:pt x="-336" y="9650"/>
                    <a:pt x="-162" y="12466"/>
                    <a:pt x="1065" y="14961"/>
                  </a:cubicBezTo>
                  <a:cubicBezTo>
                    <a:pt x="2293" y="17457"/>
                    <a:pt x="4426" y="19338"/>
                    <a:pt x="7080" y="20247"/>
                  </a:cubicBezTo>
                  <a:lnTo>
                    <a:pt x="31448" y="28607"/>
                  </a:lnTo>
                  <a:cubicBezTo>
                    <a:pt x="36930" y="30488"/>
                    <a:pt x="42957" y="27427"/>
                    <a:pt x="44792" y="22165"/>
                  </a:cubicBezTo>
                  <a:cubicBezTo>
                    <a:pt x="46677" y="16744"/>
                    <a:pt x="43763" y="10806"/>
                    <a:pt x="38294" y="8937"/>
                  </a:cubicBezTo>
                </a:path>
              </a:pathLst>
            </a:custGeom>
            <a:solidFill>
              <a:srgbClr val="2828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5" name="Google Shape;735;p84"/>
            <p:cNvSpPr/>
            <p:nvPr/>
          </p:nvSpPr>
          <p:spPr>
            <a:xfrm>
              <a:off x="1368857" y="4238781"/>
              <a:ext cx="35343" cy="58906"/>
            </a:xfrm>
            <a:custGeom>
              <a:rect b="b" l="l" r="r" t="t"/>
              <a:pathLst>
                <a:path extrusionOk="0" h="58906" w="35343">
                  <a:moveTo>
                    <a:pt x="40248" y="1365"/>
                  </a:moveTo>
                  <a:cubicBezTo>
                    <a:pt x="38611" y="430"/>
                    <a:pt x="36813" y="0"/>
                    <a:pt x="35052" y="0"/>
                  </a:cubicBezTo>
                  <a:cubicBezTo>
                    <a:pt x="31406" y="0"/>
                    <a:pt x="27859" y="1869"/>
                    <a:pt x="25924" y="5212"/>
                  </a:cubicBezTo>
                  <a:lnTo>
                    <a:pt x="1394" y="47576"/>
                  </a:lnTo>
                  <a:cubicBezTo>
                    <a:pt x="-1495" y="52555"/>
                    <a:pt x="254" y="58935"/>
                    <a:pt x="5276" y="61787"/>
                  </a:cubicBezTo>
                  <a:cubicBezTo>
                    <a:pt x="10150" y="64553"/>
                    <a:pt x="16822" y="62721"/>
                    <a:pt x="19587" y="57939"/>
                  </a:cubicBezTo>
                  <a:lnTo>
                    <a:pt x="44117" y="15564"/>
                  </a:lnTo>
                  <a:cubicBezTo>
                    <a:pt x="45518" y="13154"/>
                    <a:pt x="45890" y="10339"/>
                    <a:pt x="45159" y="7671"/>
                  </a:cubicBezTo>
                  <a:cubicBezTo>
                    <a:pt x="44427" y="4991"/>
                    <a:pt x="42678" y="2741"/>
                    <a:pt x="40248" y="1365"/>
                  </a:cubicBezTo>
                </a:path>
              </a:pathLst>
            </a:custGeom>
            <a:solidFill>
              <a:srgbClr val="2828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6" name="Google Shape;736;p84"/>
            <p:cNvSpPr/>
            <p:nvPr/>
          </p:nvSpPr>
          <p:spPr>
            <a:xfrm>
              <a:off x="1425632" y="4110768"/>
              <a:ext cx="58906" cy="82468"/>
            </a:xfrm>
            <a:custGeom>
              <a:rect b="b" l="l" r="r" t="t"/>
              <a:pathLst>
                <a:path extrusionOk="0" h="82468" w="58906">
                  <a:moveTo>
                    <a:pt x="57524" y="1401"/>
                  </a:moveTo>
                  <a:lnTo>
                    <a:pt x="57524" y="1401"/>
                  </a:lnTo>
                  <a:cubicBezTo>
                    <a:pt x="55900" y="467"/>
                    <a:pt x="54101" y="0"/>
                    <a:pt x="52291" y="0"/>
                  </a:cubicBezTo>
                  <a:cubicBezTo>
                    <a:pt x="51373" y="0"/>
                    <a:pt x="50455" y="123"/>
                    <a:pt x="49550" y="357"/>
                  </a:cubicBezTo>
                  <a:cubicBezTo>
                    <a:pt x="46847" y="1094"/>
                    <a:pt x="44602" y="2815"/>
                    <a:pt x="43201" y="5237"/>
                  </a:cubicBezTo>
                  <a:lnTo>
                    <a:pt x="1408" y="77412"/>
                  </a:lnTo>
                  <a:cubicBezTo>
                    <a:pt x="7" y="79821"/>
                    <a:pt x="-365" y="82612"/>
                    <a:pt x="367" y="85292"/>
                  </a:cubicBezTo>
                  <a:cubicBezTo>
                    <a:pt x="1098" y="87984"/>
                    <a:pt x="2847" y="90234"/>
                    <a:pt x="5277" y="91611"/>
                  </a:cubicBezTo>
                  <a:cubicBezTo>
                    <a:pt x="10089" y="94377"/>
                    <a:pt x="16823" y="92557"/>
                    <a:pt x="19613" y="87763"/>
                  </a:cubicBezTo>
                  <a:lnTo>
                    <a:pt x="61393" y="15600"/>
                  </a:lnTo>
                  <a:cubicBezTo>
                    <a:pt x="62795" y="13191"/>
                    <a:pt x="63167" y="10388"/>
                    <a:pt x="62435" y="7720"/>
                  </a:cubicBezTo>
                  <a:cubicBezTo>
                    <a:pt x="61703" y="5028"/>
                    <a:pt x="59955" y="2778"/>
                    <a:pt x="57524" y="1401"/>
                  </a:cubicBezTo>
                </a:path>
              </a:pathLst>
            </a:custGeom>
            <a:solidFill>
              <a:srgbClr val="2828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84"/>
            <p:cNvSpPr/>
            <p:nvPr/>
          </p:nvSpPr>
          <p:spPr>
            <a:xfrm>
              <a:off x="1437461" y="3882040"/>
              <a:ext cx="35343" cy="47124"/>
            </a:xfrm>
            <a:custGeom>
              <a:rect b="b" l="l" r="r" t="t"/>
              <a:pathLst>
                <a:path extrusionOk="0" h="47124" w="35343">
                  <a:moveTo>
                    <a:pt x="19312" y="52137"/>
                  </a:moveTo>
                  <a:cubicBezTo>
                    <a:pt x="21779" y="57153"/>
                    <a:pt x="28178" y="59402"/>
                    <a:pt x="33350" y="56931"/>
                  </a:cubicBezTo>
                  <a:cubicBezTo>
                    <a:pt x="35855" y="55714"/>
                    <a:pt x="37740" y="53600"/>
                    <a:pt x="38658" y="50969"/>
                  </a:cubicBezTo>
                  <a:cubicBezTo>
                    <a:pt x="39575" y="48350"/>
                    <a:pt x="39402" y="45535"/>
                    <a:pt x="38174" y="43027"/>
                  </a:cubicBezTo>
                  <a:lnTo>
                    <a:pt x="19919" y="5840"/>
                  </a:lnTo>
                  <a:cubicBezTo>
                    <a:pt x="17377" y="701"/>
                    <a:pt x="11089" y="-1463"/>
                    <a:pt x="5881" y="1045"/>
                  </a:cubicBezTo>
                  <a:cubicBezTo>
                    <a:pt x="697" y="3553"/>
                    <a:pt x="-1473" y="9810"/>
                    <a:pt x="1057" y="14974"/>
                  </a:cubicBezTo>
                  <a:lnTo>
                    <a:pt x="19312" y="52137"/>
                  </a:lnTo>
                  <a:close/>
                </a:path>
              </a:pathLst>
            </a:custGeom>
            <a:solidFill>
              <a:srgbClr val="2828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8" name="Google Shape;738;p84"/>
            <p:cNvSpPr/>
            <p:nvPr/>
          </p:nvSpPr>
          <p:spPr>
            <a:xfrm>
              <a:off x="1376698" y="3758393"/>
              <a:ext cx="47124" cy="94249"/>
            </a:xfrm>
            <a:custGeom>
              <a:rect b="b" l="l" r="r" t="t"/>
              <a:pathLst>
                <a:path extrusionOk="0" h="94249" w="47124">
                  <a:moveTo>
                    <a:pt x="37566" y="89238"/>
                  </a:moveTo>
                  <a:cubicBezTo>
                    <a:pt x="40034" y="94279"/>
                    <a:pt x="46433" y="96516"/>
                    <a:pt x="51604" y="94033"/>
                  </a:cubicBezTo>
                  <a:cubicBezTo>
                    <a:pt x="56788" y="91525"/>
                    <a:pt x="58971" y="85280"/>
                    <a:pt x="56428" y="80129"/>
                  </a:cubicBezTo>
                  <a:lnTo>
                    <a:pt x="19931" y="5852"/>
                  </a:lnTo>
                  <a:cubicBezTo>
                    <a:pt x="18108" y="2151"/>
                    <a:pt x="14351" y="0"/>
                    <a:pt x="10469" y="0"/>
                  </a:cubicBezTo>
                  <a:cubicBezTo>
                    <a:pt x="8931" y="0"/>
                    <a:pt x="7369" y="344"/>
                    <a:pt x="5893" y="1045"/>
                  </a:cubicBezTo>
                  <a:cubicBezTo>
                    <a:pt x="697" y="3565"/>
                    <a:pt x="-1473" y="9810"/>
                    <a:pt x="1057" y="14961"/>
                  </a:cubicBezTo>
                  <a:lnTo>
                    <a:pt x="37566" y="89238"/>
                  </a:lnTo>
                  <a:close/>
                </a:path>
              </a:pathLst>
            </a:custGeom>
            <a:solidFill>
              <a:srgbClr val="2828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84"/>
            <p:cNvSpPr/>
            <p:nvPr/>
          </p:nvSpPr>
          <p:spPr>
            <a:xfrm>
              <a:off x="1301097" y="3960150"/>
              <a:ext cx="94249" cy="47124"/>
            </a:xfrm>
            <a:custGeom>
              <a:rect b="b" l="l" r="r" t="t"/>
              <a:pathLst>
                <a:path extrusionOk="0" h="47124" w="94249">
                  <a:moveTo>
                    <a:pt x="7084" y="20260"/>
                  </a:moveTo>
                  <a:lnTo>
                    <a:pt x="85894" y="47207"/>
                  </a:lnTo>
                  <a:cubicBezTo>
                    <a:pt x="91463" y="49125"/>
                    <a:pt x="97415" y="46039"/>
                    <a:pt x="99251" y="40778"/>
                  </a:cubicBezTo>
                  <a:cubicBezTo>
                    <a:pt x="101123" y="35357"/>
                    <a:pt x="98209" y="29406"/>
                    <a:pt x="92740" y="27538"/>
                  </a:cubicBezTo>
                  <a:lnTo>
                    <a:pt x="13917" y="566"/>
                  </a:lnTo>
                  <a:cubicBezTo>
                    <a:pt x="8423" y="-1303"/>
                    <a:pt x="2446" y="1611"/>
                    <a:pt x="573" y="7020"/>
                  </a:cubicBezTo>
                  <a:cubicBezTo>
                    <a:pt x="-1312" y="12441"/>
                    <a:pt x="1603" y="18392"/>
                    <a:pt x="7084" y="20260"/>
                  </a:cubicBezTo>
                </a:path>
              </a:pathLst>
            </a:custGeom>
            <a:solidFill>
              <a:srgbClr val="2828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5"/>
          <p:cNvSpPr/>
          <p:nvPr/>
        </p:nvSpPr>
        <p:spPr>
          <a:xfrm>
            <a:off x="-2401025" y="0"/>
            <a:ext cx="4746000" cy="5143500"/>
          </a:xfrm>
          <a:prstGeom prst="parallelogram">
            <a:avLst>
              <a:gd fmla="val 46413" name="adj"/>
            </a:avLst>
          </a:prstGeom>
          <a:solidFill>
            <a:schemeClr val="accent1"/>
          </a:solidFill>
          <a:ln>
            <a:noFill/>
          </a:ln>
          <a:effectLst>
            <a:outerShdw blurRad="2571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5"/>
          <p:cNvSpPr txBox="1"/>
          <p:nvPr/>
        </p:nvSpPr>
        <p:spPr>
          <a:xfrm>
            <a:off x="1802275" y="2050625"/>
            <a:ext cx="6651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venir"/>
                <a:ea typeface="Avenir"/>
                <a:cs typeface="Avenir"/>
                <a:sym typeface="Avenir"/>
              </a:rPr>
              <a:t>Getting your first users</a:t>
            </a:r>
            <a:endParaRPr sz="48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46" name="Google Shape;746;p85"/>
          <p:cNvCxnSpPr/>
          <p:nvPr/>
        </p:nvCxnSpPr>
        <p:spPr>
          <a:xfrm flipH="1" rot="10800000">
            <a:off x="2044575" y="2827925"/>
            <a:ext cx="5982300" cy="16200"/>
          </a:xfrm>
          <a:prstGeom prst="straightConnector1">
            <a:avLst/>
          </a:prstGeom>
          <a:noFill/>
          <a:ln cap="flat" cmpd="sng" w="19050">
            <a:solidFill>
              <a:srgbClr val="EF47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6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Where to start?</a:t>
            </a:r>
            <a:endParaRPr/>
          </a:p>
        </p:txBody>
      </p:sp>
      <p:sp>
        <p:nvSpPr>
          <p:cNvPr id="753" name="Google Shape;753;p86"/>
          <p:cNvSpPr txBox="1"/>
          <p:nvPr/>
        </p:nvSpPr>
        <p:spPr>
          <a:xfrm>
            <a:off x="746375" y="1628775"/>
            <a:ext cx="6482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AutoNum type="arabicPeriod"/>
            </a:pPr>
            <a:r>
              <a:rPr lang="en-US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Build a product first, then get the users?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AutoNum type="arabicPeriod"/>
            </a:pPr>
            <a:r>
              <a:rPr lang="en-US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Build and audience first, then product?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4" name="Google Shape;75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325" y="2049700"/>
            <a:ext cx="2268175" cy="22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6"/>
          <p:cNvSpPr txBox="1"/>
          <p:nvPr/>
        </p:nvSpPr>
        <p:spPr>
          <a:xfrm>
            <a:off x="746375" y="2592025"/>
            <a:ext cx="33918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Go to menti.com use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34 76 58 4 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7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Different go-to-market strategies</a:t>
            </a:r>
            <a:endParaRPr/>
          </a:p>
        </p:txBody>
      </p:sp>
      <p:pic>
        <p:nvPicPr>
          <p:cNvPr id="762" name="Google Shape;762;p8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75" y="2085975"/>
            <a:ext cx="3871251" cy="22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7"/>
          <p:cNvSpPr txBox="1"/>
          <p:nvPr/>
        </p:nvSpPr>
        <p:spPr>
          <a:xfrm>
            <a:off x="833375" y="4354375"/>
            <a:ext cx="3000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Built hype and a long waitlist</a:t>
            </a:r>
            <a:endParaRPr i="1" sz="13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4" name="Google Shape;764;p87"/>
          <p:cNvSpPr txBox="1"/>
          <p:nvPr/>
        </p:nvSpPr>
        <p:spPr>
          <a:xfrm>
            <a:off x="833375" y="1628775"/>
            <a:ext cx="300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Superhuman</a:t>
            </a:r>
            <a:endParaRPr b="1" sz="13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5" name="Google Shape;765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425" y="2140651"/>
            <a:ext cx="3795174" cy="21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7"/>
          <p:cNvSpPr txBox="1"/>
          <p:nvPr/>
        </p:nvSpPr>
        <p:spPr>
          <a:xfrm>
            <a:off x="4942425" y="4354375"/>
            <a:ext cx="3729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Kept things secret until product is ready</a:t>
            </a:r>
            <a:endParaRPr i="1" sz="13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7" name="Google Shape;767;p87"/>
          <p:cNvSpPr txBox="1"/>
          <p:nvPr/>
        </p:nvSpPr>
        <p:spPr>
          <a:xfrm>
            <a:off x="4942425" y="1714500"/>
            <a:ext cx="300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Apple</a:t>
            </a:r>
            <a:endParaRPr b="1" sz="13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88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How to get your first users?</a:t>
            </a:r>
            <a:endParaRPr/>
          </a:p>
        </p:txBody>
      </p:sp>
      <p:grpSp>
        <p:nvGrpSpPr>
          <p:cNvPr id="774" name="Google Shape;774;p88"/>
          <p:cNvGrpSpPr/>
          <p:nvPr/>
        </p:nvGrpSpPr>
        <p:grpSpPr>
          <a:xfrm>
            <a:off x="7247650" y="1664558"/>
            <a:ext cx="416409" cy="478726"/>
            <a:chOff x="3579620" y="1572734"/>
            <a:chExt cx="828675" cy="828675"/>
          </a:xfrm>
        </p:grpSpPr>
        <p:sp>
          <p:nvSpPr>
            <p:cNvPr id="775" name="Google Shape;775;p88"/>
            <p:cNvSpPr/>
            <p:nvPr/>
          </p:nvSpPr>
          <p:spPr>
            <a:xfrm>
              <a:off x="3779647" y="1618447"/>
              <a:ext cx="609600" cy="600075"/>
            </a:xfrm>
            <a:custGeom>
              <a:rect b="b" l="l" r="r" t="t"/>
              <a:pathLst>
                <a:path extrusionOk="0" h="600075" w="609600">
                  <a:moveTo>
                    <a:pt x="609567" y="0"/>
                  </a:moveTo>
                  <a:lnTo>
                    <a:pt x="599181" y="20"/>
                  </a:lnTo>
                  <a:cubicBezTo>
                    <a:pt x="527996" y="144"/>
                    <a:pt x="458800" y="12219"/>
                    <a:pt x="393632" y="35560"/>
                  </a:cubicBezTo>
                  <a:cubicBezTo>
                    <a:pt x="335632" y="56333"/>
                    <a:pt x="280823" y="86029"/>
                    <a:pt x="230643" y="124166"/>
                  </a:cubicBezTo>
                  <a:lnTo>
                    <a:pt x="210381" y="140390"/>
                  </a:lnTo>
                  <a:cubicBezTo>
                    <a:pt x="200455" y="148578"/>
                    <a:pt x="190507" y="157397"/>
                    <a:pt x="179958" y="167355"/>
                  </a:cubicBezTo>
                  <a:cubicBezTo>
                    <a:pt x="160656" y="187223"/>
                    <a:pt x="140085" y="210813"/>
                    <a:pt x="118245" y="238125"/>
                  </a:cubicBezTo>
                  <a:cubicBezTo>
                    <a:pt x="85484" y="279093"/>
                    <a:pt x="23813" y="398527"/>
                    <a:pt x="11804" y="445114"/>
                  </a:cubicBezTo>
                  <a:cubicBezTo>
                    <a:pt x="-204" y="491700"/>
                    <a:pt x="1745" y="485831"/>
                    <a:pt x="377" y="492737"/>
                  </a:cubicBezTo>
                  <a:cubicBezTo>
                    <a:pt x="235" y="493480"/>
                    <a:pt x="112" y="494131"/>
                    <a:pt x="0" y="494670"/>
                  </a:cubicBezTo>
                  <a:cubicBezTo>
                    <a:pt x="78224" y="571093"/>
                    <a:pt x="117639" y="609244"/>
                    <a:pt x="118245" y="609122"/>
                  </a:cubicBezTo>
                  <a:cubicBezTo>
                    <a:pt x="124437" y="607922"/>
                    <a:pt x="151392" y="600507"/>
                    <a:pt x="156024" y="600507"/>
                  </a:cubicBezTo>
                  <a:cubicBezTo>
                    <a:pt x="229102" y="577964"/>
                    <a:pt x="305681" y="538820"/>
                    <a:pt x="385759" y="483074"/>
                  </a:cubicBezTo>
                  <a:lnTo>
                    <a:pt x="386545" y="482423"/>
                  </a:lnTo>
                  <a:cubicBezTo>
                    <a:pt x="389779" y="479768"/>
                    <a:pt x="392941" y="477063"/>
                    <a:pt x="396084" y="474347"/>
                  </a:cubicBezTo>
                  <a:lnTo>
                    <a:pt x="398491" y="472282"/>
                  </a:lnTo>
                  <a:lnTo>
                    <a:pt x="446830" y="425462"/>
                  </a:lnTo>
                  <a:cubicBezTo>
                    <a:pt x="456002" y="415585"/>
                    <a:pt x="463766" y="406776"/>
                    <a:pt x="470560" y="398527"/>
                  </a:cubicBezTo>
                  <a:lnTo>
                    <a:pt x="472346" y="396361"/>
                  </a:lnTo>
                  <a:lnTo>
                    <a:pt x="472683" y="396696"/>
                  </a:lnTo>
                  <a:lnTo>
                    <a:pt x="486731" y="378296"/>
                  </a:lnTo>
                  <a:cubicBezTo>
                    <a:pt x="526058" y="326346"/>
                    <a:pt x="556308" y="269531"/>
                    <a:pt x="576952" y="209441"/>
                  </a:cubicBezTo>
                  <a:cubicBezTo>
                    <a:pt x="598713" y="146100"/>
                    <a:pt x="609801" y="79121"/>
                    <a:pt x="609597" y="10365"/>
                  </a:cubicBezTo>
                  <a:lnTo>
                    <a:pt x="609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76" name="Google Shape;776;p88"/>
            <p:cNvGrpSpPr/>
            <p:nvPr/>
          </p:nvGrpSpPr>
          <p:grpSpPr>
            <a:xfrm>
              <a:off x="3579620" y="1572734"/>
              <a:ext cx="828675" cy="828675"/>
              <a:chOff x="3579620" y="1572734"/>
              <a:chExt cx="828675" cy="828675"/>
            </a:xfrm>
          </p:grpSpPr>
          <p:sp>
            <p:nvSpPr>
              <p:cNvPr id="777" name="Google Shape;777;p88"/>
              <p:cNvSpPr/>
              <p:nvPr/>
            </p:nvSpPr>
            <p:spPr>
              <a:xfrm>
                <a:off x="4055637" y="2225027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70"/>
                    </a:moveTo>
                    <a:lnTo>
                      <a:pt x="15555" y="30666"/>
                    </a:lnTo>
                    <a:lnTo>
                      <a:pt x="31044" y="15296"/>
                    </a:lnTo>
                    <a:lnTo>
                      <a:pt x="15479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8" name="Google Shape;778;p88"/>
              <p:cNvSpPr/>
              <p:nvPr/>
            </p:nvSpPr>
            <p:spPr>
              <a:xfrm>
                <a:off x="4014244" y="2265915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70"/>
                    </a:moveTo>
                    <a:lnTo>
                      <a:pt x="15555" y="30666"/>
                    </a:lnTo>
                    <a:lnTo>
                      <a:pt x="31044" y="15296"/>
                    </a:lnTo>
                    <a:lnTo>
                      <a:pt x="15490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9" name="Google Shape;779;p88"/>
              <p:cNvSpPr/>
              <p:nvPr/>
            </p:nvSpPr>
            <p:spPr>
              <a:xfrm>
                <a:off x="3734844" y="19081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65"/>
                    </a:moveTo>
                    <a:lnTo>
                      <a:pt x="15555" y="30666"/>
                    </a:lnTo>
                    <a:lnTo>
                      <a:pt x="31044" y="15290"/>
                    </a:lnTo>
                    <a:lnTo>
                      <a:pt x="15490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0" name="Google Shape;780;p88"/>
              <p:cNvSpPr/>
              <p:nvPr/>
            </p:nvSpPr>
            <p:spPr>
              <a:xfrm>
                <a:off x="3693452" y="194903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70"/>
                    </a:moveTo>
                    <a:lnTo>
                      <a:pt x="15555" y="30666"/>
                    </a:lnTo>
                    <a:lnTo>
                      <a:pt x="31044" y="15306"/>
                    </a:lnTo>
                    <a:lnTo>
                      <a:pt x="15479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1" name="Google Shape;781;p88"/>
              <p:cNvSpPr/>
              <p:nvPr/>
            </p:nvSpPr>
            <p:spPr>
              <a:xfrm>
                <a:off x="3621015" y="2173917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98220" y="0"/>
                    </a:moveTo>
                    <a:lnTo>
                      <a:pt x="0" y="97139"/>
                    </a:lnTo>
                    <a:lnTo>
                      <a:pt x="15610" y="112441"/>
                    </a:lnTo>
                    <a:lnTo>
                      <a:pt x="113830" y="15291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2" name="Google Shape;782;p88"/>
              <p:cNvSpPr/>
              <p:nvPr/>
            </p:nvSpPr>
            <p:spPr>
              <a:xfrm>
                <a:off x="3683103" y="2214805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68082" y="0"/>
                    </a:moveTo>
                    <a:lnTo>
                      <a:pt x="0" y="67358"/>
                    </a:lnTo>
                    <a:lnTo>
                      <a:pt x="14703" y="81776"/>
                    </a:lnTo>
                    <a:lnTo>
                      <a:pt x="82785" y="14407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3" name="Google Shape;783;p88"/>
              <p:cNvSpPr/>
              <p:nvPr/>
            </p:nvSpPr>
            <p:spPr>
              <a:xfrm>
                <a:off x="3745192" y="225569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0" y="55909"/>
                    </a:moveTo>
                    <a:lnTo>
                      <a:pt x="15965" y="71554"/>
                    </a:lnTo>
                    <a:lnTo>
                      <a:pt x="72437" y="15655"/>
                    </a:lnTo>
                    <a:lnTo>
                      <a:pt x="56472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784" name="Google Shape;784;p88"/>
              <p:cNvGrpSpPr/>
              <p:nvPr/>
            </p:nvGrpSpPr>
            <p:grpSpPr>
              <a:xfrm>
                <a:off x="3579620" y="1572734"/>
                <a:ext cx="828675" cy="828675"/>
                <a:chOff x="3579620" y="1572734"/>
                <a:chExt cx="828675" cy="828675"/>
              </a:xfrm>
            </p:grpSpPr>
            <p:sp>
              <p:nvSpPr>
                <p:cNvPr id="785" name="Google Shape;785;p88"/>
                <p:cNvSpPr/>
                <p:nvPr/>
              </p:nvSpPr>
              <p:spPr>
                <a:xfrm>
                  <a:off x="3579620" y="1572734"/>
                  <a:ext cx="828675" cy="828675"/>
                </a:xfrm>
                <a:custGeom>
                  <a:rect b="b" l="l" r="r" t="t"/>
                  <a:pathLst>
                    <a:path extrusionOk="0" h="828675" w="828675">
                      <a:moveTo>
                        <a:pt x="810980" y="24531"/>
                      </a:moveTo>
                      <a:cubicBezTo>
                        <a:pt x="809572" y="99884"/>
                        <a:pt x="794635" y="172924"/>
                        <a:pt x="766609" y="241624"/>
                      </a:cubicBezTo>
                      <a:lnTo>
                        <a:pt x="765083" y="245338"/>
                      </a:lnTo>
                      <a:lnTo>
                        <a:pt x="584741" y="68117"/>
                      </a:lnTo>
                      <a:lnTo>
                        <a:pt x="588502" y="66600"/>
                      </a:lnTo>
                      <a:cubicBezTo>
                        <a:pt x="657933" y="38642"/>
                        <a:pt x="731867" y="23576"/>
                        <a:pt x="808229" y="21836"/>
                      </a:cubicBezTo>
                      <a:lnTo>
                        <a:pt x="811034" y="21772"/>
                      </a:lnTo>
                      <a:lnTo>
                        <a:pt x="810980" y="24531"/>
                      </a:lnTo>
                      <a:close/>
                      <a:moveTo>
                        <a:pt x="754874" y="268288"/>
                      </a:moveTo>
                      <a:cubicBezTo>
                        <a:pt x="723721" y="335142"/>
                        <a:pt x="681016" y="395471"/>
                        <a:pt x="627962" y="447588"/>
                      </a:cubicBezTo>
                      <a:cubicBezTo>
                        <a:pt x="542466" y="531376"/>
                        <a:pt x="436487" y="588268"/>
                        <a:pt x="321493" y="612119"/>
                      </a:cubicBezTo>
                      <a:lnTo>
                        <a:pt x="320074" y="612406"/>
                      </a:lnTo>
                      <a:lnTo>
                        <a:pt x="275241" y="568342"/>
                      </a:lnTo>
                      <a:lnTo>
                        <a:pt x="347939" y="496225"/>
                      </a:lnTo>
                      <a:lnTo>
                        <a:pt x="332400" y="480968"/>
                      </a:lnTo>
                      <a:lnTo>
                        <a:pt x="259702" y="553074"/>
                      </a:lnTo>
                      <a:lnTo>
                        <a:pt x="214719" y="508862"/>
                      </a:lnTo>
                      <a:lnTo>
                        <a:pt x="215020" y="507461"/>
                      </a:lnTo>
                      <a:cubicBezTo>
                        <a:pt x="224337" y="464087"/>
                        <a:pt x="237974" y="422633"/>
                        <a:pt x="255877" y="383270"/>
                      </a:cubicBezTo>
                      <a:cubicBezTo>
                        <a:pt x="285708" y="317635"/>
                        <a:pt x="327349" y="257773"/>
                        <a:pt x="380425" y="204351"/>
                      </a:cubicBezTo>
                      <a:cubicBezTo>
                        <a:pt x="412728" y="171990"/>
                        <a:pt x="449307" y="142834"/>
                        <a:pt x="488509" y="118027"/>
                      </a:cubicBezTo>
                      <a:cubicBezTo>
                        <a:pt x="512033" y="103130"/>
                        <a:pt x="536491" y="89804"/>
                        <a:pt x="561540" y="78292"/>
                      </a:cubicBezTo>
                      <a:lnTo>
                        <a:pt x="563238" y="77518"/>
                      </a:lnTo>
                      <a:lnTo>
                        <a:pt x="755670" y="266601"/>
                      </a:lnTo>
                      <a:lnTo>
                        <a:pt x="754874" y="268288"/>
                      </a:lnTo>
                      <a:close/>
                      <a:moveTo>
                        <a:pt x="556242" y="650921"/>
                      </a:moveTo>
                      <a:lnTo>
                        <a:pt x="413802" y="792216"/>
                      </a:lnTo>
                      <a:lnTo>
                        <a:pt x="379135" y="619684"/>
                      </a:lnTo>
                      <a:lnTo>
                        <a:pt x="381445" y="618974"/>
                      </a:lnTo>
                      <a:cubicBezTo>
                        <a:pt x="448555" y="598305"/>
                        <a:pt x="511205" y="567217"/>
                        <a:pt x="567655" y="526570"/>
                      </a:cubicBezTo>
                      <a:lnTo>
                        <a:pt x="572695" y="522952"/>
                      </a:lnTo>
                      <a:lnTo>
                        <a:pt x="556242" y="650921"/>
                      </a:lnTo>
                      <a:close/>
                      <a:moveTo>
                        <a:pt x="210496" y="440713"/>
                      </a:moveTo>
                      <a:lnTo>
                        <a:pt x="44575" y="409052"/>
                      </a:lnTo>
                      <a:lnTo>
                        <a:pt x="187026" y="267736"/>
                      </a:lnTo>
                      <a:lnTo>
                        <a:pt x="310166" y="251407"/>
                      </a:lnTo>
                      <a:lnTo>
                        <a:pt x="310166" y="251407"/>
                      </a:lnTo>
                      <a:lnTo>
                        <a:pt x="306362" y="256457"/>
                      </a:lnTo>
                      <a:cubicBezTo>
                        <a:pt x="264807" y="311566"/>
                        <a:pt x="232805" y="372808"/>
                        <a:pt x="211226" y="438485"/>
                      </a:cubicBezTo>
                      <a:lnTo>
                        <a:pt x="210496" y="440713"/>
                      </a:lnTo>
                      <a:close/>
                      <a:moveTo>
                        <a:pt x="832967" y="0"/>
                      </a:moveTo>
                      <a:lnTo>
                        <a:pt x="822027" y="21"/>
                      </a:lnTo>
                      <a:cubicBezTo>
                        <a:pt x="680318" y="265"/>
                        <a:pt x="546087" y="45040"/>
                        <a:pt x="433844" y="129518"/>
                      </a:cubicBezTo>
                      <a:lnTo>
                        <a:pt x="412502" y="146441"/>
                      </a:lnTo>
                      <a:cubicBezTo>
                        <a:pt x="402046" y="154982"/>
                        <a:pt x="391568" y="164181"/>
                        <a:pt x="380457" y="174568"/>
                      </a:cubicBezTo>
                      <a:lnTo>
                        <a:pt x="350368" y="204425"/>
                      </a:lnTo>
                      <a:cubicBezTo>
                        <a:pt x="342738" y="212585"/>
                        <a:pt x="336484" y="219513"/>
                        <a:pt x="330756" y="226155"/>
                      </a:cubicBezTo>
                      <a:lnTo>
                        <a:pt x="330090" y="226929"/>
                      </a:lnTo>
                      <a:lnTo>
                        <a:pt x="176731" y="247269"/>
                      </a:lnTo>
                      <a:lnTo>
                        <a:pt x="0" y="422601"/>
                      </a:lnTo>
                      <a:lnTo>
                        <a:pt x="204112" y="461530"/>
                      </a:lnTo>
                      <a:lnTo>
                        <a:pt x="203339" y="464299"/>
                      </a:lnTo>
                      <a:cubicBezTo>
                        <a:pt x="196107" y="489891"/>
                        <a:pt x="192743" y="506771"/>
                        <a:pt x="191303" y="513976"/>
                      </a:cubicBezTo>
                      <a:cubicBezTo>
                        <a:pt x="191153" y="514750"/>
                        <a:pt x="191024" y="515429"/>
                        <a:pt x="190905" y="515992"/>
                      </a:cubicBezTo>
                      <a:lnTo>
                        <a:pt x="312896" y="635876"/>
                      </a:lnTo>
                      <a:cubicBezTo>
                        <a:pt x="313648" y="635727"/>
                        <a:pt x="314497" y="635568"/>
                        <a:pt x="315453" y="635377"/>
                      </a:cubicBezTo>
                      <a:cubicBezTo>
                        <a:pt x="321976" y="634125"/>
                        <a:pt x="334119" y="631780"/>
                        <a:pt x="355246" y="626390"/>
                      </a:cubicBezTo>
                      <a:lnTo>
                        <a:pt x="357997" y="625679"/>
                      </a:lnTo>
                      <a:lnTo>
                        <a:pt x="400305" y="836290"/>
                      </a:lnTo>
                      <a:lnTo>
                        <a:pt x="577047" y="660947"/>
                      </a:lnTo>
                      <a:lnTo>
                        <a:pt x="597228" y="503896"/>
                      </a:lnTo>
                      <a:lnTo>
                        <a:pt x="598056" y="503217"/>
                      </a:lnTo>
                      <a:cubicBezTo>
                        <a:pt x="601462" y="500448"/>
                        <a:pt x="604794" y="497626"/>
                        <a:pt x="608103" y="494793"/>
                      </a:cubicBezTo>
                      <a:lnTo>
                        <a:pt x="610639" y="492639"/>
                      </a:lnTo>
                      <a:lnTo>
                        <a:pt x="661555" y="443800"/>
                      </a:lnTo>
                      <a:cubicBezTo>
                        <a:pt x="671216" y="433498"/>
                        <a:pt x="679393" y="424310"/>
                        <a:pt x="686550" y="415705"/>
                      </a:cubicBezTo>
                      <a:lnTo>
                        <a:pt x="688431" y="413445"/>
                      </a:lnTo>
                      <a:lnTo>
                        <a:pt x="688786" y="413795"/>
                      </a:lnTo>
                      <a:lnTo>
                        <a:pt x="703583" y="394601"/>
                      </a:lnTo>
                      <a:cubicBezTo>
                        <a:pt x="788671" y="283290"/>
                        <a:pt x="833418" y="150568"/>
                        <a:pt x="832999" y="10812"/>
                      </a:cubicBezTo>
                      <a:lnTo>
                        <a:pt x="832967" y="0"/>
                      </a:lnTo>
                      <a:close/>
                    </a:path>
                  </a:pathLst>
                </a:custGeom>
                <a:solidFill>
                  <a:srgbClr val="2828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86" name="Google Shape;786;p88"/>
                <p:cNvSpPr/>
                <p:nvPr/>
              </p:nvSpPr>
              <p:spPr>
                <a:xfrm>
                  <a:off x="3947252" y="1813970"/>
                  <a:ext cx="228600" cy="219075"/>
                </a:xfrm>
                <a:custGeom>
                  <a:rect b="b" l="l" r="r" t="t"/>
                  <a:pathLst>
                    <a:path extrusionOk="0" h="219075" w="228600">
                      <a:moveTo>
                        <a:pt x="167264" y="21623"/>
                      </a:moveTo>
                      <a:cubicBezTo>
                        <a:pt x="181449" y="21623"/>
                        <a:pt x="194527" y="28647"/>
                        <a:pt x="202425" y="41019"/>
                      </a:cubicBezTo>
                      <a:cubicBezTo>
                        <a:pt x="210324" y="53401"/>
                        <a:pt x="210635" y="69666"/>
                        <a:pt x="203145" y="82292"/>
                      </a:cubicBezTo>
                      <a:cubicBezTo>
                        <a:pt x="195021" y="96022"/>
                        <a:pt x="181137" y="102886"/>
                        <a:pt x="167264" y="102886"/>
                      </a:cubicBezTo>
                      <a:cubicBezTo>
                        <a:pt x="156743" y="102886"/>
                        <a:pt x="146234" y="98950"/>
                        <a:pt x="138217" y="91067"/>
                      </a:cubicBezTo>
                      <a:cubicBezTo>
                        <a:pt x="136272" y="89157"/>
                        <a:pt x="134553" y="87077"/>
                        <a:pt x="133048" y="84881"/>
                      </a:cubicBezTo>
                      <a:cubicBezTo>
                        <a:pt x="128546" y="78271"/>
                        <a:pt x="126128" y="70504"/>
                        <a:pt x="126106" y="62356"/>
                      </a:cubicBezTo>
                      <a:cubicBezTo>
                        <a:pt x="126074" y="51480"/>
                        <a:pt x="130329" y="41273"/>
                        <a:pt x="138077" y="33581"/>
                      </a:cubicBezTo>
                      <a:cubicBezTo>
                        <a:pt x="140012" y="31661"/>
                        <a:pt x="142118" y="29963"/>
                        <a:pt x="144342" y="28478"/>
                      </a:cubicBezTo>
                      <a:cubicBezTo>
                        <a:pt x="151037" y="24043"/>
                        <a:pt x="158903" y="21645"/>
                        <a:pt x="167167" y="21623"/>
                      </a:cubicBezTo>
                      <a:lnTo>
                        <a:pt x="167264" y="21623"/>
                      </a:lnTo>
                      <a:close/>
                      <a:moveTo>
                        <a:pt x="152370" y="1443"/>
                      </a:moveTo>
                      <a:cubicBezTo>
                        <a:pt x="106774" y="13931"/>
                        <a:pt x="92352" y="62876"/>
                        <a:pt x="114479" y="96308"/>
                      </a:cubicBezTo>
                      <a:lnTo>
                        <a:pt x="115672" y="98101"/>
                      </a:lnTo>
                      <a:lnTo>
                        <a:pt x="0" y="212839"/>
                      </a:lnTo>
                      <a:lnTo>
                        <a:pt x="15528" y="228097"/>
                      </a:lnTo>
                      <a:lnTo>
                        <a:pt x="131200" y="113369"/>
                      </a:lnTo>
                      <a:lnTo>
                        <a:pt x="131716" y="113698"/>
                      </a:lnTo>
                      <a:cubicBezTo>
                        <a:pt x="152144" y="126738"/>
                        <a:pt x="178719" y="128457"/>
                        <a:pt x="199481" y="115916"/>
                      </a:cubicBezTo>
                      <a:cubicBezTo>
                        <a:pt x="219200" y="104000"/>
                        <a:pt x="230365" y="83915"/>
                        <a:pt x="230312" y="62112"/>
                      </a:cubicBezTo>
                      <a:cubicBezTo>
                        <a:pt x="230258" y="41698"/>
                        <a:pt x="220371" y="22833"/>
                        <a:pt x="202887" y="10812"/>
                      </a:cubicBezTo>
                      <a:cubicBezTo>
                        <a:pt x="191873" y="3225"/>
                        <a:pt x="178365" y="0"/>
                        <a:pt x="164932" y="0"/>
                      </a:cubicBezTo>
                      <a:cubicBezTo>
                        <a:pt x="160709" y="0"/>
                        <a:pt x="156432" y="329"/>
                        <a:pt x="152370" y="1443"/>
                      </a:cubicBezTo>
                      <a:lnTo>
                        <a:pt x="152370" y="14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grpSp>
        <p:nvGrpSpPr>
          <p:cNvPr id="787" name="Google Shape;787;p88"/>
          <p:cNvGrpSpPr/>
          <p:nvPr/>
        </p:nvGrpSpPr>
        <p:grpSpPr>
          <a:xfrm>
            <a:off x="4298067" y="1628764"/>
            <a:ext cx="542465" cy="550292"/>
            <a:chOff x="8608557" y="5052675"/>
            <a:chExt cx="977062" cy="991159"/>
          </a:xfrm>
        </p:grpSpPr>
        <p:grpSp>
          <p:nvGrpSpPr>
            <p:cNvPr id="788" name="Google Shape;788;p88"/>
            <p:cNvGrpSpPr/>
            <p:nvPr/>
          </p:nvGrpSpPr>
          <p:grpSpPr>
            <a:xfrm>
              <a:off x="8689476" y="5052675"/>
              <a:ext cx="874797" cy="945026"/>
              <a:chOff x="8678185" y="5143113"/>
              <a:chExt cx="729423" cy="787981"/>
            </a:xfrm>
          </p:grpSpPr>
          <p:grpSp>
            <p:nvGrpSpPr>
              <p:cNvPr id="789" name="Google Shape;789;p88"/>
              <p:cNvGrpSpPr/>
              <p:nvPr/>
            </p:nvGrpSpPr>
            <p:grpSpPr>
              <a:xfrm>
                <a:off x="8678185" y="5143113"/>
                <a:ext cx="729423" cy="787981"/>
                <a:chOff x="8678185" y="5143113"/>
                <a:chExt cx="729423" cy="787981"/>
              </a:xfrm>
            </p:grpSpPr>
            <p:sp>
              <p:nvSpPr>
                <p:cNvPr id="790" name="Google Shape;790;p88"/>
                <p:cNvSpPr/>
                <p:nvPr/>
              </p:nvSpPr>
              <p:spPr>
                <a:xfrm>
                  <a:off x="8744380" y="5172392"/>
                  <a:ext cx="140028" cy="140028"/>
                </a:xfrm>
                <a:custGeom>
                  <a:rect b="b" l="l" r="r" t="t"/>
                  <a:pathLst>
                    <a:path extrusionOk="0" h="140028" w="140028">
                      <a:moveTo>
                        <a:pt x="147667" y="73833"/>
                      </a:moveTo>
                      <a:cubicBezTo>
                        <a:pt x="147667" y="114611"/>
                        <a:pt x="114611" y="147667"/>
                        <a:pt x="73833" y="147667"/>
                      </a:cubicBezTo>
                      <a:cubicBezTo>
                        <a:pt x="33056" y="147667"/>
                        <a:pt x="0" y="114611"/>
                        <a:pt x="0" y="73833"/>
                      </a:cubicBezTo>
                      <a:cubicBezTo>
                        <a:pt x="0" y="33056"/>
                        <a:pt x="33056" y="0"/>
                        <a:pt x="73833" y="0"/>
                      </a:cubicBezTo>
                      <a:cubicBezTo>
                        <a:pt x="114611" y="0"/>
                        <a:pt x="147667" y="33056"/>
                        <a:pt x="147667" y="738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1" name="Google Shape;791;p88"/>
                <p:cNvSpPr/>
                <p:nvPr/>
              </p:nvSpPr>
              <p:spPr>
                <a:xfrm>
                  <a:off x="8741834" y="5433355"/>
                  <a:ext cx="140028" cy="458276"/>
                </a:xfrm>
                <a:custGeom>
                  <a:rect b="b" l="l" r="r" t="t"/>
                  <a:pathLst>
                    <a:path extrusionOk="0" h="458276" w="140028">
                      <a:moveTo>
                        <a:pt x="0" y="0"/>
                      </a:moveTo>
                      <a:lnTo>
                        <a:pt x="0" y="467188"/>
                      </a:lnTo>
                      <a:lnTo>
                        <a:pt x="146394" y="467188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2" name="Google Shape;792;p88"/>
                <p:cNvSpPr/>
                <p:nvPr/>
              </p:nvSpPr>
              <p:spPr>
                <a:xfrm>
                  <a:off x="8818214" y="5665039"/>
                  <a:ext cx="12600" cy="229138"/>
                </a:xfrm>
                <a:custGeom>
                  <a:rect b="b" l="l" r="r" t="t"/>
                  <a:pathLst>
                    <a:path extrusionOk="0" h="229138" w="120000">
                      <a:moveTo>
                        <a:pt x="0" y="0"/>
                      </a:moveTo>
                      <a:lnTo>
                        <a:pt x="0" y="23550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3" name="Google Shape;793;p88"/>
                <p:cNvSpPr/>
                <p:nvPr/>
              </p:nvSpPr>
              <p:spPr>
                <a:xfrm>
                  <a:off x="8678185" y="5358248"/>
                  <a:ext cx="178218" cy="305517"/>
                </a:xfrm>
                <a:custGeom>
                  <a:rect b="b" l="l" r="r" t="t"/>
                  <a:pathLst>
                    <a:path extrusionOk="0" h="305517" w="178218">
                      <a:moveTo>
                        <a:pt x="184584" y="0"/>
                      </a:moveTo>
                      <a:lnTo>
                        <a:pt x="63650" y="0"/>
                      </a:lnTo>
                      <a:cubicBezTo>
                        <a:pt x="28006" y="0"/>
                        <a:pt x="0" y="28006"/>
                        <a:pt x="0" y="63650"/>
                      </a:cubicBezTo>
                      <a:lnTo>
                        <a:pt x="0" y="306791"/>
                      </a:lnTo>
                      <a:lnTo>
                        <a:pt x="63650" y="306791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4" name="Google Shape;794;p88"/>
                <p:cNvSpPr/>
                <p:nvPr/>
              </p:nvSpPr>
              <p:spPr>
                <a:xfrm>
                  <a:off x="8964608" y="5143113"/>
                  <a:ext cx="152758" cy="152758"/>
                </a:xfrm>
                <a:custGeom>
                  <a:rect b="b" l="l" r="r" t="t"/>
                  <a:pathLst>
                    <a:path extrusionOk="0" h="152758" w="152758">
                      <a:moveTo>
                        <a:pt x="160397" y="80198"/>
                      </a:moveTo>
                      <a:cubicBezTo>
                        <a:pt x="160397" y="124491"/>
                        <a:pt x="124491" y="160397"/>
                        <a:pt x="80198" y="160397"/>
                      </a:cubicBezTo>
                      <a:cubicBezTo>
                        <a:pt x="35906" y="160397"/>
                        <a:pt x="0" y="124491"/>
                        <a:pt x="0" y="80198"/>
                      </a:cubicBezTo>
                      <a:cubicBezTo>
                        <a:pt x="0" y="35906"/>
                        <a:pt x="35906" y="0"/>
                        <a:pt x="80198" y="0"/>
                      </a:cubicBezTo>
                      <a:cubicBezTo>
                        <a:pt x="124491" y="0"/>
                        <a:pt x="160397" y="35906"/>
                        <a:pt x="160397" y="8019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5" name="Google Shape;795;p88"/>
                <p:cNvSpPr/>
                <p:nvPr/>
              </p:nvSpPr>
              <p:spPr>
                <a:xfrm>
                  <a:off x="9044806" y="5740146"/>
                  <a:ext cx="12600" cy="190948"/>
                </a:xfrm>
                <a:custGeom>
                  <a:rect b="b" l="l" r="r" t="t"/>
                  <a:pathLst>
                    <a:path extrusionOk="0" h="190948" w="120000">
                      <a:moveTo>
                        <a:pt x="0" y="0"/>
                      </a:moveTo>
                      <a:lnTo>
                        <a:pt x="0" y="192222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6" name="Google Shape;796;p88"/>
                <p:cNvSpPr/>
                <p:nvPr/>
              </p:nvSpPr>
              <p:spPr>
                <a:xfrm>
                  <a:off x="8892047" y="5489366"/>
                  <a:ext cx="305517" cy="241868"/>
                </a:xfrm>
                <a:custGeom>
                  <a:rect b="b" l="l" r="r" t="t"/>
                  <a:pathLst>
                    <a:path extrusionOk="0" h="241868" w="305517">
                      <a:moveTo>
                        <a:pt x="68741" y="0"/>
                      </a:moveTo>
                      <a:lnTo>
                        <a:pt x="0" y="250779"/>
                      </a:lnTo>
                      <a:lnTo>
                        <a:pt x="308064" y="250779"/>
                      </a:lnTo>
                      <a:lnTo>
                        <a:pt x="239322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7" name="Google Shape;797;p88"/>
                <p:cNvSpPr/>
                <p:nvPr/>
              </p:nvSpPr>
              <p:spPr>
                <a:xfrm>
                  <a:off x="8892047" y="5341699"/>
                  <a:ext cx="305517" cy="280057"/>
                </a:xfrm>
                <a:custGeom>
                  <a:rect b="b" l="l" r="r" t="t"/>
                  <a:pathLst>
                    <a:path extrusionOk="0" h="280057" w="305517">
                      <a:moveTo>
                        <a:pt x="274966" y="281331"/>
                      </a:moveTo>
                      <a:lnTo>
                        <a:pt x="306791" y="281331"/>
                      </a:lnTo>
                      <a:lnTo>
                        <a:pt x="306791" y="63650"/>
                      </a:lnTo>
                      <a:cubicBezTo>
                        <a:pt x="306791" y="28006"/>
                        <a:pt x="278785" y="0"/>
                        <a:pt x="243141" y="0"/>
                      </a:cubicBezTo>
                      <a:lnTo>
                        <a:pt x="72560" y="0"/>
                      </a:lnTo>
                      <a:lnTo>
                        <a:pt x="234230" y="0"/>
                      </a:lnTo>
                      <a:lnTo>
                        <a:pt x="63650" y="0"/>
                      </a:lnTo>
                      <a:cubicBezTo>
                        <a:pt x="28006" y="0"/>
                        <a:pt x="0" y="28006"/>
                        <a:pt x="0" y="63650"/>
                      </a:cubicBezTo>
                      <a:lnTo>
                        <a:pt x="0" y="281331"/>
                      </a:lnTo>
                      <a:lnTo>
                        <a:pt x="31825" y="281331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8" name="Google Shape;798;p88"/>
                <p:cNvSpPr/>
                <p:nvPr/>
              </p:nvSpPr>
              <p:spPr>
                <a:xfrm>
                  <a:off x="8962062" y="5740146"/>
                  <a:ext cx="165488" cy="190948"/>
                </a:xfrm>
                <a:custGeom>
                  <a:rect b="b" l="l" r="r" t="t"/>
                  <a:pathLst>
                    <a:path extrusionOk="0" h="190948" w="165488">
                      <a:moveTo>
                        <a:pt x="0" y="0"/>
                      </a:moveTo>
                      <a:lnTo>
                        <a:pt x="168035" y="0"/>
                      </a:lnTo>
                      <a:lnTo>
                        <a:pt x="168035" y="192222"/>
                      </a:lnTo>
                      <a:lnTo>
                        <a:pt x="0" y="19222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9" name="Google Shape;799;p88"/>
                <p:cNvSpPr/>
                <p:nvPr/>
              </p:nvSpPr>
              <p:spPr>
                <a:xfrm>
                  <a:off x="9200111" y="5172392"/>
                  <a:ext cx="140028" cy="140028"/>
                </a:xfrm>
                <a:custGeom>
                  <a:rect b="b" l="l" r="r" t="t"/>
                  <a:pathLst>
                    <a:path extrusionOk="0" h="140028" w="140028">
                      <a:moveTo>
                        <a:pt x="147667" y="73833"/>
                      </a:moveTo>
                      <a:cubicBezTo>
                        <a:pt x="147667" y="114611"/>
                        <a:pt x="114611" y="147667"/>
                        <a:pt x="73833" y="147667"/>
                      </a:cubicBezTo>
                      <a:cubicBezTo>
                        <a:pt x="33056" y="147667"/>
                        <a:pt x="0" y="114611"/>
                        <a:pt x="0" y="73833"/>
                      </a:cubicBezTo>
                      <a:cubicBezTo>
                        <a:pt x="0" y="33056"/>
                        <a:pt x="33056" y="0"/>
                        <a:pt x="73833" y="0"/>
                      </a:cubicBezTo>
                      <a:cubicBezTo>
                        <a:pt x="114611" y="0"/>
                        <a:pt x="147667" y="33056"/>
                        <a:pt x="147667" y="738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00" name="Google Shape;800;p88"/>
                <p:cNvSpPr/>
                <p:nvPr/>
              </p:nvSpPr>
              <p:spPr>
                <a:xfrm>
                  <a:off x="9203930" y="5433355"/>
                  <a:ext cx="140028" cy="458276"/>
                </a:xfrm>
                <a:custGeom>
                  <a:rect b="b" l="l" r="r" t="t"/>
                  <a:pathLst>
                    <a:path extrusionOk="0" h="458276" w="140028">
                      <a:moveTo>
                        <a:pt x="0" y="467188"/>
                      </a:moveTo>
                      <a:lnTo>
                        <a:pt x="146394" y="467188"/>
                      </a:lnTo>
                      <a:lnTo>
                        <a:pt x="146394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01" name="Google Shape;801;p88"/>
                <p:cNvSpPr/>
                <p:nvPr/>
              </p:nvSpPr>
              <p:spPr>
                <a:xfrm>
                  <a:off x="9273944" y="5665039"/>
                  <a:ext cx="12600" cy="229138"/>
                </a:xfrm>
                <a:custGeom>
                  <a:rect b="b" l="l" r="r" t="t"/>
                  <a:pathLst>
                    <a:path extrusionOk="0" h="229138" w="120000">
                      <a:moveTo>
                        <a:pt x="0" y="23550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02" name="Google Shape;802;p88"/>
                <p:cNvSpPr/>
                <p:nvPr/>
              </p:nvSpPr>
              <p:spPr>
                <a:xfrm>
                  <a:off x="9229390" y="5358248"/>
                  <a:ext cx="178218" cy="305517"/>
                </a:xfrm>
                <a:custGeom>
                  <a:rect b="b" l="l" r="r" t="t"/>
                  <a:pathLst>
                    <a:path extrusionOk="0" h="305517" w="178218">
                      <a:moveTo>
                        <a:pt x="120934" y="306791"/>
                      </a:moveTo>
                      <a:lnTo>
                        <a:pt x="184584" y="306791"/>
                      </a:lnTo>
                      <a:lnTo>
                        <a:pt x="184584" y="63650"/>
                      </a:lnTo>
                      <a:cubicBezTo>
                        <a:pt x="184584" y="28006"/>
                        <a:pt x="156578" y="0"/>
                        <a:pt x="120934" y="0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803" name="Google Shape;803;p88"/>
              <p:cNvSpPr/>
              <p:nvPr/>
            </p:nvSpPr>
            <p:spPr>
              <a:xfrm>
                <a:off x="9206290" y="5358249"/>
                <a:ext cx="119700" cy="533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4" name="Google Shape;804;p88"/>
              <p:cNvSpPr/>
              <p:nvPr/>
            </p:nvSpPr>
            <p:spPr>
              <a:xfrm>
                <a:off x="8762239" y="5358249"/>
                <a:ext cx="119700" cy="533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805" name="Google Shape;805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8557" y="5066773"/>
              <a:ext cx="977062" cy="977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6" name="Google Shape;806;p88"/>
          <p:cNvGrpSpPr/>
          <p:nvPr/>
        </p:nvGrpSpPr>
        <p:grpSpPr>
          <a:xfrm>
            <a:off x="1319859" y="1697547"/>
            <a:ext cx="728525" cy="412718"/>
            <a:chOff x="3978674" y="3519711"/>
            <a:chExt cx="1335029" cy="756309"/>
          </a:xfrm>
        </p:grpSpPr>
        <p:sp>
          <p:nvSpPr>
            <p:cNvPr id="807" name="Google Shape;807;p88"/>
            <p:cNvSpPr/>
            <p:nvPr/>
          </p:nvSpPr>
          <p:spPr>
            <a:xfrm>
              <a:off x="3978674" y="3540258"/>
              <a:ext cx="1108342" cy="410498"/>
            </a:xfrm>
            <a:custGeom>
              <a:rect b="b" l="l" r="r" t="t"/>
              <a:pathLst>
                <a:path extrusionOk="0" h="601462" w="1623945">
                  <a:moveTo>
                    <a:pt x="0" y="120607"/>
                  </a:moveTo>
                  <a:cubicBezTo>
                    <a:pt x="0" y="53998"/>
                    <a:pt x="53610" y="0"/>
                    <a:pt x="119962" y="0"/>
                  </a:cubicBezTo>
                  <a:lnTo>
                    <a:pt x="1668053" y="0"/>
                  </a:lnTo>
                  <a:lnTo>
                    <a:pt x="1668053" y="504914"/>
                  </a:lnTo>
                  <a:cubicBezTo>
                    <a:pt x="1668053" y="571524"/>
                    <a:pt x="1614443" y="625521"/>
                    <a:pt x="1548090" y="625521"/>
                  </a:cubicBezTo>
                  <a:lnTo>
                    <a:pt x="119962" y="625521"/>
                  </a:lnTo>
                  <a:cubicBezTo>
                    <a:pt x="53709" y="625521"/>
                    <a:pt x="0" y="572190"/>
                    <a:pt x="0" y="504914"/>
                  </a:cubicBezTo>
                  <a:lnTo>
                    <a:pt x="0" y="120607"/>
                  </a:lnTo>
                  <a:close/>
                </a:path>
              </a:pathLst>
            </a:custGeom>
            <a:solidFill>
              <a:srgbClr val="F03A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8" name="Google Shape;808;p88"/>
            <p:cNvGrpSpPr/>
            <p:nvPr/>
          </p:nvGrpSpPr>
          <p:grpSpPr>
            <a:xfrm>
              <a:off x="4040314" y="3519711"/>
              <a:ext cx="1273389" cy="756309"/>
              <a:chOff x="4040314" y="3519711"/>
              <a:chExt cx="1273389" cy="756309"/>
            </a:xfrm>
          </p:grpSpPr>
          <p:sp>
            <p:nvSpPr>
              <p:cNvPr id="809" name="Google Shape;809;p88"/>
              <p:cNvSpPr/>
              <p:nvPr/>
            </p:nvSpPr>
            <p:spPr>
              <a:xfrm>
                <a:off x="4040314" y="3519711"/>
                <a:ext cx="1068300" cy="369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rgbClr val="28282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0" name="Google Shape;810;p88"/>
              <p:cNvSpPr/>
              <p:nvPr/>
            </p:nvSpPr>
            <p:spPr>
              <a:xfrm>
                <a:off x="4780057" y="3660273"/>
                <a:ext cx="533646" cy="615747"/>
              </a:xfrm>
              <a:custGeom>
                <a:rect b="b" l="l" r="r" t="t"/>
                <a:pathLst>
                  <a:path extrusionOk="0" h="902193" w="781899">
                    <a:moveTo>
                      <a:pt x="478087" y="498558"/>
                    </a:moveTo>
                    <a:lnTo>
                      <a:pt x="630518" y="797722"/>
                    </a:lnTo>
                    <a:lnTo>
                      <a:pt x="524358" y="851813"/>
                    </a:lnTo>
                    <a:lnTo>
                      <a:pt x="371927" y="552649"/>
                    </a:lnTo>
                    <a:cubicBezTo>
                      <a:pt x="309342" y="607305"/>
                      <a:pt x="243411" y="694089"/>
                      <a:pt x="243411" y="694089"/>
                    </a:cubicBezTo>
                    <a:lnTo>
                      <a:pt x="212321" y="108183"/>
                    </a:lnTo>
                    <a:lnTo>
                      <a:pt x="668053" y="477723"/>
                    </a:lnTo>
                    <a:cubicBezTo>
                      <a:pt x="668053" y="477723"/>
                      <a:pt x="559090" y="480051"/>
                      <a:pt x="478087" y="49855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38100">
                <a:solidFill>
                  <a:srgbClr val="28282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11" name="Google Shape;811;p88"/>
          <p:cNvGrpSpPr/>
          <p:nvPr/>
        </p:nvGrpSpPr>
        <p:grpSpPr>
          <a:xfrm>
            <a:off x="1405591" y="3139988"/>
            <a:ext cx="498491" cy="449192"/>
            <a:chOff x="5891119" y="5136880"/>
            <a:chExt cx="855485" cy="831067"/>
          </a:xfrm>
        </p:grpSpPr>
        <p:sp>
          <p:nvSpPr>
            <p:cNvPr id="812" name="Google Shape;812;p88"/>
            <p:cNvSpPr/>
            <p:nvPr/>
          </p:nvSpPr>
          <p:spPr>
            <a:xfrm>
              <a:off x="5932676" y="5136880"/>
              <a:ext cx="813928" cy="643265"/>
            </a:xfrm>
            <a:custGeom>
              <a:rect b="b" l="l" r="r" t="t"/>
              <a:pathLst>
                <a:path extrusionOk="0" h="643265" w="813928">
                  <a:moveTo>
                    <a:pt x="0" y="0"/>
                  </a:moveTo>
                  <a:lnTo>
                    <a:pt x="813928" y="0"/>
                  </a:lnTo>
                  <a:lnTo>
                    <a:pt x="813928" y="647204"/>
                  </a:lnTo>
                  <a:lnTo>
                    <a:pt x="0" y="6472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3" name="Google Shape;813;p88"/>
            <p:cNvSpPr/>
            <p:nvPr/>
          </p:nvSpPr>
          <p:spPr>
            <a:xfrm>
              <a:off x="6102478" y="5954747"/>
              <a:ext cx="380708" cy="13200"/>
            </a:xfrm>
            <a:custGeom>
              <a:rect b="b" l="l" r="r" t="t"/>
              <a:pathLst>
                <a:path extrusionOk="0" h="120000" w="380708">
                  <a:moveTo>
                    <a:pt x="0" y="0"/>
                  </a:moveTo>
                  <a:lnTo>
                    <a:pt x="391211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4" name="Google Shape;814;p88"/>
            <p:cNvSpPr/>
            <p:nvPr/>
          </p:nvSpPr>
          <p:spPr>
            <a:xfrm>
              <a:off x="6179932" y="5837909"/>
              <a:ext cx="13200" cy="105023"/>
            </a:xfrm>
            <a:custGeom>
              <a:rect b="b" l="l" r="r" t="t"/>
              <a:pathLst>
                <a:path extrusionOk="0" h="105023" w="120000">
                  <a:moveTo>
                    <a:pt x="0" y="0"/>
                  </a:moveTo>
                  <a:lnTo>
                    <a:pt x="0" y="116838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5" name="Google Shape;815;p88"/>
            <p:cNvSpPr/>
            <p:nvPr/>
          </p:nvSpPr>
          <p:spPr>
            <a:xfrm>
              <a:off x="6416234" y="5837909"/>
              <a:ext cx="13200" cy="105023"/>
            </a:xfrm>
            <a:custGeom>
              <a:rect b="b" l="l" r="r" t="t"/>
              <a:pathLst>
                <a:path extrusionOk="0" h="105023" w="120000">
                  <a:moveTo>
                    <a:pt x="0" y="0"/>
                  </a:moveTo>
                  <a:lnTo>
                    <a:pt x="0" y="116838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6" name="Google Shape;816;p88"/>
            <p:cNvSpPr/>
            <p:nvPr/>
          </p:nvSpPr>
          <p:spPr>
            <a:xfrm>
              <a:off x="5891119" y="5190705"/>
              <a:ext cx="813928" cy="643265"/>
            </a:xfrm>
            <a:custGeom>
              <a:rect b="b" l="l" r="r" t="t"/>
              <a:pathLst>
                <a:path extrusionOk="0" h="643265" w="813928">
                  <a:moveTo>
                    <a:pt x="0" y="0"/>
                  </a:moveTo>
                  <a:lnTo>
                    <a:pt x="813928" y="0"/>
                  </a:lnTo>
                  <a:lnTo>
                    <a:pt x="813928" y="647204"/>
                  </a:lnTo>
                  <a:lnTo>
                    <a:pt x="0" y="647204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7" name="Google Shape;817;p88"/>
            <p:cNvSpPr/>
            <p:nvPr/>
          </p:nvSpPr>
          <p:spPr>
            <a:xfrm>
              <a:off x="5985640" y="5314107"/>
              <a:ext cx="617010" cy="393836"/>
            </a:xfrm>
            <a:custGeom>
              <a:rect b="b" l="l" r="r" t="t"/>
              <a:pathLst>
                <a:path extrusionOk="0" h="393836" w="617010">
                  <a:moveTo>
                    <a:pt x="0" y="0"/>
                  </a:moveTo>
                  <a:lnTo>
                    <a:pt x="626200" y="0"/>
                  </a:lnTo>
                  <a:lnTo>
                    <a:pt x="626200" y="399087"/>
                  </a:lnTo>
                  <a:lnTo>
                    <a:pt x="0" y="399087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8" name="Google Shape;818;p88"/>
            <p:cNvSpPr/>
            <p:nvPr/>
          </p:nvSpPr>
          <p:spPr>
            <a:xfrm>
              <a:off x="6036838" y="5627863"/>
              <a:ext cx="511987" cy="13200"/>
            </a:xfrm>
            <a:custGeom>
              <a:rect b="b" l="l" r="r" t="t"/>
              <a:pathLst>
                <a:path extrusionOk="0" h="120000" w="511987">
                  <a:moveTo>
                    <a:pt x="0" y="0"/>
                  </a:moveTo>
                  <a:lnTo>
                    <a:pt x="522489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9" name="Google Shape;819;p88"/>
            <p:cNvSpPr/>
            <p:nvPr/>
          </p:nvSpPr>
          <p:spPr>
            <a:xfrm>
              <a:off x="6095914" y="5408628"/>
              <a:ext cx="13200" cy="210046"/>
            </a:xfrm>
            <a:custGeom>
              <a:rect b="b" l="l" r="r" t="t"/>
              <a:pathLst>
                <a:path extrusionOk="0" h="210046" w="120000">
                  <a:moveTo>
                    <a:pt x="0" y="0"/>
                  </a:moveTo>
                  <a:lnTo>
                    <a:pt x="0" y="219236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0" name="Google Shape;820;p88"/>
            <p:cNvSpPr/>
            <p:nvPr/>
          </p:nvSpPr>
          <p:spPr>
            <a:xfrm>
              <a:off x="6161553" y="5503148"/>
              <a:ext cx="13200" cy="118150"/>
            </a:xfrm>
            <a:custGeom>
              <a:rect b="b" l="l" r="r" t="t"/>
              <a:pathLst>
                <a:path extrusionOk="0" h="118150" w="120000">
                  <a:moveTo>
                    <a:pt x="0" y="0"/>
                  </a:moveTo>
                  <a:lnTo>
                    <a:pt x="0" y="124715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1" name="Google Shape;821;p88"/>
            <p:cNvSpPr/>
            <p:nvPr/>
          </p:nvSpPr>
          <p:spPr>
            <a:xfrm>
              <a:off x="6223254" y="5444073"/>
              <a:ext cx="13200" cy="183790"/>
            </a:xfrm>
            <a:custGeom>
              <a:rect b="b" l="l" r="r" t="t"/>
              <a:pathLst>
                <a:path extrusionOk="0" h="183790" w="120000">
                  <a:moveTo>
                    <a:pt x="0" y="0"/>
                  </a:moveTo>
                  <a:lnTo>
                    <a:pt x="0" y="18379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2" name="Google Shape;822;p88"/>
            <p:cNvSpPr/>
            <p:nvPr/>
          </p:nvSpPr>
          <p:spPr>
            <a:xfrm>
              <a:off x="6290206" y="5492646"/>
              <a:ext cx="13200" cy="131278"/>
            </a:xfrm>
            <a:custGeom>
              <a:rect b="b" l="l" r="r" t="t"/>
              <a:pathLst>
                <a:path extrusionOk="0" h="131278" w="120000">
                  <a:moveTo>
                    <a:pt x="0" y="0"/>
                  </a:moveTo>
                  <a:lnTo>
                    <a:pt x="0" y="13521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3" name="Google Shape;823;p88"/>
            <p:cNvSpPr/>
            <p:nvPr/>
          </p:nvSpPr>
          <p:spPr>
            <a:xfrm>
              <a:off x="6354533" y="5432258"/>
              <a:ext cx="13200" cy="183790"/>
            </a:xfrm>
            <a:custGeom>
              <a:rect b="b" l="l" r="r" t="t"/>
              <a:pathLst>
                <a:path extrusionOk="0" h="183790" w="120000">
                  <a:moveTo>
                    <a:pt x="0" y="0"/>
                  </a:moveTo>
                  <a:lnTo>
                    <a:pt x="0" y="195605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4" name="Google Shape;824;p88"/>
            <p:cNvSpPr/>
            <p:nvPr/>
          </p:nvSpPr>
          <p:spPr>
            <a:xfrm>
              <a:off x="6417547" y="5458513"/>
              <a:ext cx="13200" cy="157534"/>
            </a:xfrm>
            <a:custGeom>
              <a:rect b="b" l="l" r="r" t="t"/>
              <a:pathLst>
                <a:path extrusionOk="0" h="157534" w="120000">
                  <a:moveTo>
                    <a:pt x="0" y="0"/>
                  </a:moveTo>
                  <a:lnTo>
                    <a:pt x="0" y="16935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5" name="Google Shape;825;p88"/>
            <p:cNvSpPr/>
            <p:nvPr/>
          </p:nvSpPr>
          <p:spPr>
            <a:xfrm>
              <a:off x="6484499" y="5483456"/>
              <a:ext cx="13200" cy="144406"/>
            </a:xfrm>
            <a:custGeom>
              <a:rect b="b" l="l" r="r" t="t"/>
              <a:pathLst>
                <a:path extrusionOk="0" h="144406" w="120000">
                  <a:moveTo>
                    <a:pt x="0" y="0"/>
                  </a:moveTo>
                  <a:lnTo>
                    <a:pt x="0" y="14440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26" name="Google Shape;826;p88"/>
          <p:cNvGrpSpPr/>
          <p:nvPr/>
        </p:nvGrpSpPr>
        <p:grpSpPr>
          <a:xfrm>
            <a:off x="4302150" y="3083206"/>
            <a:ext cx="560570" cy="562761"/>
            <a:chOff x="3582308" y="5035186"/>
            <a:chExt cx="919268" cy="922861"/>
          </a:xfrm>
        </p:grpSpPr>
        <p:sp>
          <p:nvSpPr>
            <p:cNvPr id="827" name="Google Shape;827;p88"/>
            <p:cNvSpPr/>
            <p:nvPr/>
          </p:nvSpPr>
          <p:spPr>
            <a:xfrm>
              <a:off x="3662684" y="5035186"/>
              <a:ext cx="163773" cy="163773"/>
            </a:xfrm>
            <a:custGeom>
              <a:rect b="b" l="l" r="r" t="t"/>
              <a:pathLst>
                <a:path extrusionOk="0" h="136194" w="136194">
                  <a:moveTo>
                    <a:pt x="146099" y="73050"/>
                  </a:moveTo>
                  <a:cubicBezTo>
                    <a:pt x="146099" y="113394"/>
                    <a:pt x="113394" y="146099"/>
                    <a:pt x="73050" y="146099"/>
                  </a:cubicBezTo>
                  <a:cubicBezTo>
                    <a:pt x="32705" y="146099"/>
                    <a:pt x="0" y="113394"/>
                    <a:pt x="0" y="73050"/>
                  </a:cubicBezTo>
                  <a:cubicBezTo>
                    <a:pt x="0" y="32705"/>
                    <a:pt x="32705" y="0"/>
                    <a:pt x="73050" y="0"/>
                  </a:cubicBezTo>
                  <a:cubicBezTo>
                    <a:pt x="113394" y="0"/>
                    <a:pt x="146099" y="32705"/>
                    <a:pt x="146099" y="730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8" name="Google Shape;828;p88"/>
            <p:cNvSpPr/>
            <p:nvPr/>
          </p:nvSpPr>
          <p:spPr>
            <a:xfrm>
              <a:off x="3582308" y="5255478"/>
              <a:ext cx="491321" cy="461544"/>
            </a:xfrm>
            <a:custGeom>
              <a:rect b="b" l="l" r="r" t="t"/>
              <a:pathLst>
                <a:path extrusionOk="0" h="383820" w="408583">
                  <a:moveTo>
                    <a:pt x="61907" y="91622"/>
                  </a:moveTo>
                  <a:lnTo>
                    <a:pt x="6191" y="396202"/>
                  </a:lnTo>
                  <a:lnTo>
                    <a:pt x="276103" y="396202"/>
                  </a:lnTo>
                  <a:lnTo>
                    <a:pt x="214197" y="94098"/>
                  </a:lnTo>
                  <a:lnTo>
                    <a:pt x="386297" y="188196"/>
                  </a:lnTo>
                  <a:lnTo>
                    <a:pt x="420965" y="123813"/>
                  </a:lnTo>
                  <a:lnTo>
                    <a:pt x="222864" y="8667"/>
                  </a:lnTo>
                  <a:cubicBezTo>
                    <a:pt x="212959" y="2476"/>
                    <a:pt x="203054" y="0"/>
                    <a:pt x="191910" y="0"/>
                  </a:cubicBezTo>
                  <a:lnTo>
                    <a:pt x="68097" y="0"/>
                  </a:lnTo>
                  <a:cubicBezTo>
                    <a:pt x="29715" y="0"/>
                    <a:pt x="0" y="30953"/>
                    <a:pt x="0" y="68097"/>
                  </a:cubicBezTo>
                  <a:lnTo>
                    <a:pt x="0" y="236483"/>
                  </a:lnTo>
                  <a:lnTo>
                    <a:pt x="35906" y="2364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9" name="Google Shape;829;p88"/>
            <p:cNvSpPr/>
            <p:nvPr/>
          </p:nvSpPr>
          <p:spPr>
            <a:xfrm>
              <a:off x="3656731" y="5731783"/>
              <a:ext cx="178661" cy="223327"/>
            </a:xfrm>
            <a:custGeom>
              <a:rect b="b" l="l" r="r" t="t"/>
              <a:pathLst>
                <a:path extrusionOk="0" h="185719" w="148575">
                  <a:moveTo>
                    <a:pt x="0" y="0"/>
                  </a:moveTo>
                  <a:lnTo>
                    <a:pt x="0" y="188196"/>
                  </a:lnTo>
                  <a:lnTo>
                    <a:pt x="157243" y="188196"/>
                  </a:lnTo>
                  <a:lnTo>
                    <a:pt x="15724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0" name="Google Shape;830;p88"/>
            <p:cNvSpPr/>
            <p:nvPr/>
          </p:nvSpPr>
          <p:spPr>
            <a:xfrm>
              <a:off x="3950701" y="5203381"/>
              <a:ext cx="550875" cy="521097"/>
            </a:xfrm>
            <a:custGeom>
              <a:rect b="b" l="l" r="r" t="t"/>
              <a:pathLst>
                <a:path extrusionOk="0" h="433345" w="458108">
                  <a:moveTo>
                    <a:pt x="0" y="0"/>
                  </a:moveTo>
                  <a:lnTo>
                    <a:pt x="464299" y="0"/>
                  </a:lnTo>
                  <a:lnTo>
                    <a:pt x="464299" y="439537"/>
                  </a:lnTo>
                  <a:lnTo>
                    <a:pt x="54478" y="43953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1" name="Google Shape;831;p88"/>
            <p:cNvSpPr/>
            <p:nvPr/>
          </p:nvSpPr>
          <p:spPr>
            <a:xfrm>
              <a:off x="4269230" y="5316504"/>
              <a:ext cx="133996" cy="133996"/>
            </a:xfrm>
            <a:custGeom>
              <a:rect b="b" l="l" r="r" t="t"/>
              <a:pathLst>
                <a:path extrusionOk="0" h="111431" w="111431">
                  <a:moveTo>
                    <a:pt x="0" y="0"/>
                  </a:moveTo>
                  <a:lnTo>
                    <a:pt x="122575" y="0"/>
                  </a:lnTo>
                  <a:lnTo>
                    <a:pt x="122575" y="122575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2" name="Google Shape;832;p88"/>
            <p:cNvSpPr/>
            <p:nvPr/>
          </p:nvSpPr>
          <p:spPr>
            <a:xfrm>
              <a:off x="4008751" y="5316504"/>
              <a:ext cx="401990" cy="297770"/>
            </a:xfrm>
            <a:custGeom>
              <a:rect b="b" l="l" r="r" t="t"/>
              <a:pathLst>
                <a:path extrusionOk="0" h="247626" w="334295">
                  <a:moveTo>
                    <a:pt x="339248" y="0"/>
                  </a:moveTo>
                  <a:cubicBezTo>
                    <a:pt x="339248" y="0"/>
                    <a:pt x="199339" y="185720"/>
                    <a:pt x="0" y="251341"/>
                  </a:cubicBez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3" name="Google Shape;833;p88"/>
            <p:cNvSpPr/>
            <p:nvPr/>
          </p:nvSpPr>
          <p:spPr>
            <a:xfrm>
              <a:off x="4059358" y="5883605"/>
              <a:ext cx="238216" cy="74442"/>
            </a:xfrm>
            <a:custGeom>
              <a:rect b="b" l="l" r="r" t="t"/>
              <a:pathLst>
                <a:path extrusionOk="0" h="61906" w="198101">
                  <a:moveTo>
                    <a:pt x="0" y="61907"/>
                  </a:moveTo>
                  <a:lnTo>
                    <a:pt x="99051" y="0"/>
                  </a:lnTo>
                  <a:lnTo>
                    <a:pt x="199339" y="6190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4" name="Google Shape;834;p88"/>
            <p:cNvSpPr/>
            <p:nvPr/>
          </p:nvSpPr>
          <p:spPr>
            <a:xfrm>
              <a:off x="4178435" y="5731783"/>
              <a:ext cx="15000" cy="148885"/>
            </a:xfrm>
            <a:custGeom>
              <a:rect b="b" l="l" r="r" t="t"/>
              <a:pathLst>
                <a:path extrusionOk="0" h="123813" w="120000">
                  <a:moveTo>
                    <a:pt x="0" y="0"/>
                  </a:moveTo>
                  <a:lnTo>
                    <a:pt x="0" y="126289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5" name="Google Shape;835;p88"/>
            <p:cNvSpPr/>
            <p:nvPr/>
          </p:nvSpPr>
          <p:spPr>
            <a:xfrm>
              <a:off x="3690221" y="5035186"/>
              <a:ext cx="163773" cy="163773"/>
            </a:xfrm>
            <a:custGeom>
              <a:rect b="b" l="l" r="r" t="t"/>
              <a:pathLst>
                <a:path extrusionOk="0" h="136194" w="136194">
                  <a:moveTo>
                    <a:pt x="146099" y="73050"/>
                  </a:moveTo>
                  <a:cubicBezTo>
                    <a:pt x="146099" y="113394"/>
                    <a:pt x="113394" y="146099"/>
                    <a:pt x="73050" y="146099"/>
                  </a:cubicBezTo>
                  <a:cubicBezTo>
                    <a:pt x="32705" y="146099"/>
                    <a:pt x="0" y="113394"/>
                    <a:pt x="0" y="73050"/>
                  </a:cubicBezTo>
                  <a:cubicBezTo>
                    <a:pt x="0" y="32705"/>
                    <a:pt x="32705" y="0"/>
                    <a:pt x="73050" y="0"/>
                  </a:cubicBezTo>
                  <a:cubicBezTo>
                    <a:pt x="113394" y="0"/>
                    <a:pt x="146099" y="32705"/>
                    <a:pt x="146099" y="7305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6" name="Google Shape;836;p88"/>
            <p:cNvSpPr/>
            <p:nvPr/>
          </p:nvSpPr>
          <p:spPr>
            <a:xfrm>
              <a:off x="3609845" y="5255478"/>
              <a:ext cx="491321" cy="461544"/>
            </a:xfrm>
            <a:custGeom>
              <a:rect b="b" l="l" r="r" t="t"/>
              <a:pathLst>
                <a:path extrusionOk="0" h="383820" w="408583">
                  <a:moveTo>
                    <a:pt x="61907" y="91622"/>
                  </a:moveTo>
                  <a:lnTo>
                    <a:pt x="6191" y="396202"/>
                  </a:lnTo>
                  <a:lnTo>
                    <a:pt x="276103" y="396202"/>
                  </a:lnTo>
                  <a:lnTo>
                    <a:pt x="214197" y="94098"/>
                  </a:lnTo>
                  <a:lnTo>
                    <a:pt x="386297" y="188196"/>
                  </a:lnTo>
                  <a:lnTo>
                    <a:pt x="420965" y="123813"/>
                  </a:lnTo>
                  <a:lnTo>
                    <a:pt x="222864" y="8667"/>
                  </a:lnTo>
                  <a:cubicBezTo>
                    <a:pt x="212959" y="2476"/>
                    <a:pt x="203054" y="0"/>
                    <a:pt x="191910" y="0"/>
                  </a:cubicBezTo>
                  <a:lnTo>
                    <a:pt x="68097" y="0"/>
                  </a:lnTo>
                  <a:cubicBezTo>
                    <a:pt x="29715" y="0"/>
                    <a:pt x="0" y="30953"/>
                    <a:pt x="0" y="68097"/>
                  </a:cubicBezTo>
                  <a:lnTo>
                    <a:pt x="0" y="236483"/>
                  </a:lnTo>
                  <a:lnTo>
                    <a:pt x="35906" y="23648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7" name="Google Shape;837;p88"/>
            <p:cNvSpPr/>
            <p:nvPr/>
          </p:nvSpPr>
          <p:spPr>
            <a:xfrm>
              <a:off x="3684268" y="5731783"/>
              <a:ext cx="178661" cy="223327"/>
            </a:xfrm>
            <a:custGeom>
              <a:rect b="b" l="l" r="r" t="t"/>
              <a:pathLst>
                <a:path extrusionOk="0" h="185719" w="148575">
                  <a:moveTo>
                    <a:pt x="0" y="0"/>
                  </a:moveTo>
                  <a:lnTo>
                    <a:pt x="0" y="188196"/>
                  </a:lnTo>
                  <a:lnTo>
                    <a:pt x="157243" y="188196"/>
                  </a:lnTo>
                  <a:lnTo>
                    <a:pt x="157243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8" name="Google Shape;838;p88"/>
            <p:cNvSpPr/>
            <p:nvPr/>
          </p:nvSpPr>
          <p:spPr>
            <a:xfrm>
              <a:off x="3779529" y="5731783"/>
              <a:ext cx="15000" cy="223327"/>
            </a:xfrm>
            <a:custGeom>
              <a:rect b="b" l="l" r="r" t="t"/>
              <a:pathLst>
                <a:path extrusionOk="0" h="185719" w="120000">
                  <a:moveTo>
                    <a:pt x="0" y="188196"/>
                  </a:move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9" name="Google Shape;839;p88"/>
          <p:cNvGrpSpPr/>
          <p:nvPr/>
        </p:nvGrpSpPr>
        <p:grpSpPr>
          <a:xfrm>
            <a:off x="7260789" y="3133988"/>
            <a:ext cx="472214" cy="461192"/>
            <a:chOff x="8682691" y="3161883"/>
            <a:chExt cx="852218" cy="832327"/>
          </a:xfrm>
        </p:grpSpPr>
        <p:sp>
          <p:nvSpPr>
            <p:cNvPr id="840" name="Google Shape;840;p88"/>
            <p:cNvSpPr/>
            <p:nvPr/>
          </p:nvSpPr>
          <p:spPr>
            <a:xfrm>
              <a:off x="8724901" y="3161883"/>
              <a:ext cx="810008" cy="810008"/>
            </a:xfrm>
            <a:custGeom>
              <a:rect b="b" l="l" r="r" t="t"/>
              <a:pathLst>
                <a:path extrusionOk="0" h="810008" w="810008">
                  <a:moveTo>
                    <a:pt x="810009" y="405004"/>
                  </a:moveTo>
                  <a:cubicBezTo>
                    <a:pt x="810009" y="628682"/>
                    <a:pt x="628682" y="810009"/>
                    <a:pt x="405004" y="810009"/>
                  </a:cubicBezTo>
                  <a:cubicBezTo>
                    <a:pt x="181327" y="810009"/>
                    <a:pt x="0" y="628682"/>
                    <a:pt x="0" y="405004"/>
                  </a:cubicBezTo>
                  <a:cubicBezTo>
                    <a:pt x="0" y="181327"/>
                    <a:pt x="181327" y="0"/>
                    <a:pt x="405004" y="0"/>
                  </a:cubicBezTo>
                  <a:cubicBezTo>
                    <a:pt x="628682" y="0"/>
                    <a:pt x="810009" y="181327"/>
                    <a:pt x="810009" y="405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1" name="Google Shape;841;p88"/>
            <p:cNvSpPr/>
            <p:nvPr/>
          </p:nvSpPr>
          <p:spPr>
            <a:xfrm>
              <a:off x="8881102" y="3197817"/>
              <a:ext cx="522586" cy="653232"/>
            </a:xfrm>
            <a:custGeom>
              <a:rect b="b" l="l" r="r" t="t"/>
              <a:pathLst>
                <a:path extrusionOk="0" h="653232" w="522586">
                  <a:moveTo>
                    <a:pt x="337174" y="0"/>
                  </a:moveTo>
                  <a:lnTo>
                    <a:pt x="210447" y="74469"/>
                  </a:lnTo>
                  <a:cubicBezTo>
                    <a:pt x="203915" y="78388"/>
                    <a:pt x="199995" y="84920"/>
                    <a:pt x="198689" y="91453"/>
                  </a:cubicBezTo>
                  <a:lnTo>
                    <a:pt x="196076" y="107130"/>
                  </a:lnTo>
                  <a:cubicBezTo>
                    <a:pt x="194769" y="116275"/>
                    <a:pt x="197382" y="124114"/>
                    <a:pt x="205221" y="130647"/>
                  </a:cubicBezTo>
                  <a:lnTo>
                    <a:pt x="240496" y="159389"/>
                  </a:lnTo>
                  <a:cubicBezTo>
                    <a:pt x="244415" y="163308"/>
                    <a:pt x="250947" y="164615"/>
                    <a:pt x="256173" y="164615"/>
                  </a:cubicBezTo>
                  <a:lnTo>
                    <a:pt x="256173" y="164615"/>
                  </a:lnTo>
                  <a:cubicBezTo>
                    <a:pt x="267931" y="164615"/>
                    <a:pt x="278383" y="173760"/>
                    <a:pt x="280996" y="185518"/>
                  </a:cubicBezTo>
                  <a:lnTo>
                    <a:pt x="284915" y="212954"/>
                  </a:lnTo>
                  <a:cubicBezTo>
                    <a:pt x="286222" y="220793"/>
                    <a:pt x="283609" y="228631"/>
                    <a:pt x="278383" y="233857"/>
                  </a:cubicBezTo>
                  <a:lnTo>
                    <a:pt x="257480" y="256067"/>
                  </a:lnTo>
                  <a:cubicBezTo>
                    <a:pt x="250947" y="262600"/>
                    <a:pt x="240496" y="265213"/>
                    <a:pt x="231350" y="262600"/>
                  </a:cubicBezTo>
                  <a:lnTo>
                    <a:pt x="98091" y="222099"/>
                  </a:lnTo>
                  <a:cubicBezTo>
                    <a:pt x="86333" y="218180"/>
                    <a:pt x="74574" y="223406"/>
                    <a:pt x="68042" y="233857"/>
                  </a:cubicBezTo>
                  <a:lnTo>
                    <a:pt x="2719" y="356665"/>
                  </a:lnTo>
                  <a:cubicBezTo>
                    <a:pt x="-2507" y="367117"/>
                    <a:pt x="106" y="378875"/>
                    <a:pt x="7945" y="386714"/>
                  </a:cubicBezTo>
                  <a:lnTo>
                    <a:pt x="58897" y="433747"/>
                  </a:lnTo>
                  <a:cubicBezTo>
                    <a:pt x="62816" y="437666"/>
                    <a:pt x="68042" y="440279"/>
                    <a:pt x="74574" y="440279"/>
                  </a:cubicBezTo>
                  <a:lnTo>
                    <a:pt x="121607" y="442892"/>
                  </a:lnTo>
                  <a:cubicBezTo>
                    <a:pt x="135978" y="444198"/>
                    <a:pt x="145124" y="455957"/>
                    <a:pt x="145124" y="469021"/>
                  </a:cubicBezTo>
                  <a:lnTo>
                    <a:pt x="145124" y="478166"/>
                  </a:lnTo>
                  <a:cubicBezTo>
                    <a:pt x="145124" y="484699"/>
                    <a:pt x="146430" y="489925"/>
                    <a:pt x="150349" y="495150"/>
                  </a:cubicBezTo>
                  <a:lnTo>
                    <a:pt x="167333" y="516054"/>
                  </a:lnTo>
                  <a:cubicBezTo>
                    <a:pt x="169946" y="519973"/>
                    <a:pt x="172559" y="523893"/>
                    <a:pt x="172559" y="529119"/>
                  </a:cubicBezTo>
                  <a:lnTo>
                    <a:pt x="184318" y="628410"/>
                  </a:lnTo>
                  <a:cubicBezTo>
                    <a:pt x="185624" y="637555"/>
                    <a:pt x="192156" y="645394"/>
                    <a:pt x="201302" y="649313"/>
                  </a:cubicBezTo>
                  <a:lnTo>
                    <a:pt x="226124" y="658459"/>
                  </a:lnTo>
                  <a:cubicBezTo>
                    <a:pt x="236576" y="662378"/>
                    <a:pt x="248334" y="658459"/>
                    <a:pt x="254867" y="648007"/>
                  </a:cubicBezTo>
                  <a:lnTo>
                    <a:pt x="304512" y="572232"/>
                  </a:lnTo>
                  <a:cubicBezTo>
                    <a:pt x="307125" y="567006"/>
                    <a:pt x="312351" y="564393"/>
                    <a:pt x="317577" y="561780"/>
                  </a:cubicBezTo>
                  <a:lnTo>
                    <a:pt x="338481" y="555248"/>
                  </a:lnTo>
                  <a:cubicBezTo>
                    <a:pt x="345013" y="552635"/>
                    <a:pt x="350239" y="547409"/>
                    <a:pt x="352852" y="540877"/>
                  </a:cubicBezTo>
                  <a:lnTo>
                    <a:pt x="355465" y="534344"/>
                  </a:lnTo>
                  <a:cubicBezTo>
                    <a:pt x="359384" y="525199"/>
                    <a:pt x="358077" y="516054"/>
                    <a:pt x="351545" y="508215"/>
                  </a:cubicBezTo>
                  <a:lnTo>
                    <a:pt x="345013" y="500376"/>
                  </a:lnTo>
                  <a:cubicBezTo>
                    <a:pt x="337174" y="491231"/>
                    <a:pt x="337174" y="476860"/>
                    <a:pt x="346319" y="467715"/>
                  </a:cubicBezTo>
                  <a:lnTo>
                    <a:pt x="394659" y="415456"/>
                  </a:lnTo>
                  <a:cubicBezTo>
                    <a:pt x="405110" y="405004"/>
                    <a:pt x="402497" y="386714"/>
                    <a:pt x="390739" y="378875"/>
                  </a:cubicBezTo>
                  <a:lnTo>
                    <a:pt x="364610" y="360585"/>
                  </a:lnTo>
                  <a:lnTo>
                    <a:pt x="333255" y="335762"/>
                  </a:lnTo>
                  <a:cubicBezTo>
                    <a:pt x="326722" y="330536"/>
                    <a:pt x="322803" y="322697"/>
                    <a:pt x="324109" y="313552"/>
                  </a:cubicBezTo>
                  <a:lnTo>
                    <a:pt x="324109" y="307019"/>
                  </a:lnTo>
                  <a:cubicBezTo>
                    <a:pt x="325416" y="293955"/>
                    <a:pt x="335868" y="284810"/>
                    <a:pt x="348932" y="284810"/>
                  </a:cubicBezTo>
                  <a:lnTo>
                    <a:pt x="389433" y="284810"/>
                  </a:lnTo>
                  <a:cubicBezTo>
                    <a:pt x="394659" y="284810"/>
                    <a:pt x="398578" y="283503"/>
                    <a:pt x="402497" y="280890"/>
                  </a:cubicBezTo>
                  <a:lnTo>
                    <a:pt x="458675" y="245616"/>
                  </a:lnTo>
                  <a:cubicBezTo>
                    <a:pt x="462595" y="243003"/>
                    <a:pt x="465208" y="240390"/>
                    <a:pt x="466514" y="237777"/>
                  </a:cubicBezTo>
                  <a:lnTo>
                    <a:pt x="529224" y="131953"/>
                  </a:lnTo>
                </a:path>
              </a:pathLst>
            </a:custGeom>
            <a:solidFill>
              <a:schemeClr val="lt1"/>
            </a:solidFill>
            <a:ln cap="flat" cmpd="sng" w="172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2" name="Google Shape;842;p88"/>
            <p:cNvSpPr/>
            <p:nvPr/>
          </p:nvSpPr>
          <p:spPr>
            <a:xfrm>
              <a:off x="8682691" y="3184202"/>
              <a:ext cx="810008" cy="810008"/>
            </a:xfrm>
            <a:custGeom>
              <a:rect b="b" l="l" r="r" t="t"/>
              <a:pathLst>
                <a:path extrusionOk="0" h="810008" w="810008">
                  <a:moveTo>
                    <a:pt x="810009" y="405004"/>
                  </a:moveTo>
                  <a:cubicBezTo>
                    <a:pt x="810009" y="628682"/>
                    <a:pt x="628682" y="810009"/>
                    <a:pt x="405004" y="810009"/>
                  </a:cubicBezTo>
                  <a:cubicBezTo>
                    <a:pt x="181327" y="810009"/>
                    <a:pt x="0" y="628682"/>
                    <a:pt x="0" y="405004"/>
                  </a:cubicBezTo>
                  <a:cubicBezTo>
                    <a:pt x="0" y="181327"/>
                    <a:pt x="181327" y="0"/>
                    <a:pt x="405004" y="0"/>
                  </a:cubicBezTo>
                  <a:cubicBezTo>
                    <a:pt x="628682" y="0"/>
                    <a:pt x="810009" y="181327"/>
                    <a:pt x="810009" y="405004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43" name="Google Shape;843;p88"/>
          <p:cNvSpPr txBox="1"/>
          <p:nvPr/>
        </p:nvSpPr>
        <p:spPr>
          <a:xfrm>
            <a:off x="829413" y="3695475"/>
            <a:ext cx="17094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Pitch the media</a:t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4" name="Google Shape;844;p88"/>
          <p:cNvSpPr txBox="1"/>
          <p:nvPr/>
        </p:nvSpPr>
        <p:spPr>
          <a:xfrm>
            <a:off x="746375" y="2179050"/>
            <a:ext cx="25320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Optimize your funnel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5" name="Google Shape;845;p88"/>
          <p:cNvSpPr txBox="1"/>
          <p:nvPr/>
        </p:nvSpPr>
        <p:spPr>
          <a:xfrm>
            <a:off x="3374050" y="2179050"/>
            <a:ext cx="2416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Make your brand visible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6" name="Google Shape;846;p88"/>
          <p:cNvSpPr txBox="1"/>
          <p:nvPr/>
        </p:nvSpPr>
        <p:spPr>
          <a:xfrm>
            <a:off x="6404800" y="2179050"/>
            <a:ext cx="2102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Launch your product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7" name="Google Shape;847;p88"/>
          <p:cNvSpPr txBox="1"/>
          <p:nvPr/>
        </p:nvSpPr>
        <p:spPr>
          <a:xfrm>
            <a:off x="3932488" y="3695475"/>
            <a:ext cx="1299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Host events</a:t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8" name="Google Shape;848;p88"/>
          <p:cNvSpPr txBox="1"/>
          <p:nvPr/>
        </p:nvSpPr>
        <p:spPr>
          <a:xfrm>
            <a:off x="6366850" y="3695475"/>
            <a:ext cx="21780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Share on social media</a:t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9"/>
          <p:cNvSpPr txBox="1"/>
          <p:nvPr>
            <p:ph type="title"/>
          </p:nvPr>
        </p:nvSpPr>
        <p:spPr>
          <a:xfrm>
            <a:off x="746379" y="320462"/>
            <a:ext cx="3704597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Is your traffic converting?</a:t>
            </a:r>
            <a:endParaRPr/>
          </a:p>
        </p:txBody>
      </p:sp>
      <p:grpSp>
        <p:nvGrpSpPr>
          <p:cNvPr id="854" name="Google Shape;854;p89"/>
          <p:cNvGrpSpPr/>
          <p:nvPr/>
        </p:nvGrpSpPr>
        <p:grpSpPr>
          <a:xfrm>
            <a:off x="4551024" y="2382"/>
            <a:ext cx="4592976" cy="5143500"/>
            <a:chOff x="4551024" y="2382"/>
            <a:chExt cx="4592976" cy="5143500"/>
          </a:xfrm>
        </p:grpSpPr>
        <p:sp>
          <p:nvSpPr>
            <p:cNvPr id="855" name="Google Shape;855;p89"/>
            <p:cNvSpPr/>
            <p:nvPr/>
          </p:nvSpPr>
          <p:spPr>
            <a:xfrm rot="10800000">
              <a:off x="8044027" y="2388824"/>
              <a:ext cx="1099973" cy="2754674"/>
            </a:xfrm>
            <a:custGeom>
              <a:rect b="b" l="l" r="r" t="t"/>
              <a:pathLst>
                <a:path extrusionOk="0" h="2754674" w="1099973">
                  <a:moveTo>
                    <a:pt x="0" y="2754674"/>
                  </a:moveTo>
                  <a:lnTo>
                    <a:pt x="0" y="0"/>
                  </a:lnTo>
                  <a:lnTo>
                    <a:pt x="1099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6" name="Google Shape;856;p89"/>
            <p:cNvSpPr/>
            <p:nvPr/>
          </p:nvSpPr>
          <p:spPr>
            <a:xfrm>
              <a:off x="4551024" y="2382"/>
              <a:ext cx="2345055" cy="5143500"/>
            </a:xfrm>
            <a:custGeom>
              <a:rect b="b" l="l" r="r" t="t"/>
              <a:pathLst>
                <a:path extrusionOk="0" h="5143500" w="2345055">
                  <a:moveTo>
                    <a:pt x="142214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344974" y="0"/>
                  </a:lnTo>
                  <a:lnTo>
                    <a:pt x="142214" y="51434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57" name="Google Shape;857;p89"/>
          <p:cNvPicPr preferRelativeResize="0"/>
          <p:nvPr/>
        </p:nvPicPr>
        <p:blipFill rotWithShape="1">
          <a:blip r:embed="rId3">
            <a:alphaModFix/>
          </a:blip>
          <a:srcRect b="0" l="12800" r="16672" t="0"/>
          <a:stretch/>
        </p:blipFill>
        <p:spPr>
          <a:xfrm>
            <a:off x="4572000" y="2375"/>
            <a:ext cx="72551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89"/>
          <p:cNvSpPr txBox="1"/>
          <p:nvPr/>
        </p:nvSpPr>
        <p:spPr>
          <a:xfrm>
            <a:off x="411175" y="2179050"/>
            <a:ext cx="370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Are people signing up?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Where are you “leaking”?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Why are you “leaking”?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Fix the most critical leaks before turning on the tap!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59" name="Google Shape;859;p89"/>
          <p:cNvGrpSpPr/>
          <p:nvPr/>
        </p:nvGrpSpPr>
        <p:grpSpPr>
          <a:xfrm>
            <a:off x="411184" y="1346210"/>
            <a:ext cx="728525" cy="412718"/>
            <a:chOff x="3978674" y="3519711"/>
            <a:chExt cx="1335029" cy="756309"/>
          </a:xfrm>
        </p:grpSpPr>
        <p:sp>
          <p:nvSpPr>
            <p:cNvPr id="860" name="Google Shape;860;p89"/>
            <p:cNvSpPr/>
            <p:nvPr/>
          </p:nvSpPr>
          <p:spPr>
            <a:xfrm>
              <a:off x="3978674" y="3540258"/>
              <a:ext cx="1108342" cy="410498"/>
            </a:xfrm>
            <a:custGeom>
              <a:rect b="b" l="l" r="r" t="t"/>
              <a:pathLst>
                <a:path extrusionOk="0" h="601462" w="1623945">
                  <a:moveTo>
                    <a:pt x="0" y="120607"/>
                  </a:moveTo>
                  <a:cubicBezTo>
                    <a:pt x="0" y="53998"/>
                    <a:pt x="53610" y="0"/>
                    <a:pt x="119962" y="0"/>
                  </a:cubicBezTo>
                  <a:lnTo>
                    <a:pt x="1668053" y="0"/>
                  </a:lnTo>
                  <a:lnTo>
                    <a:pt x="1668053" y="504914"/>
                  </a:lnTo>
                  <a:cubicBezTo>
                    <a:pt x="1668053" y="571524"/>
                    <a:pt x="1614443" y="625521"/>
                    <a:pt x="1548090" y="625521"/>
                  </a:cubicBezTo>
                  <a:lnTo>
                    <a:pt x="119962" y="625521"/>
                  </a:lnTo>
                  <a:cubicBezTo>
                    <a:pt x="53709" y="625521"/>
                    <a:pt x="0" y="572190"/>
                    <a:pt x="0" y="504914"/>
                  </a:cubicBezTo>
                  <a:lnTo>
                    <a:pt x="0" y="120607"/>
                  </a:lnTo>
                  <a:close/>
                </a:path>
              </a:pathLst>
            </a:custGeom>
            <a:solidFill>
              <a:srgbClr val="F03A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1" name="Google Shape;861;p89"/>
            <p:cNvGrpSpPr/>
            <p:nvPr/>
          </p:nvGrpSpPr>
          <p:grpSpPr>
            <a:xfrm>
              <a:off x="4040314" y="3519711"/>
              <a:ext cx="1273389" cy="756309"/>
              <a:chOff x="4040314" y="3519711"/>
              <a:chExt cx="1273389" cy="756309"/>
            </a:xfrm>
          </p:grpSpPr>
          <p:sp>
            <p:nvSpPr>
              <p:cNvPr id="862" name="Google Shape;862;p89"/>
              <p:cNvSpPr/>
              <p:nvPr/>
            </p:nvSpPr>
            <p:spPr>
              <a:xfrm>
                <a:off x="4040314" y="3519711"/>
                <a:ext cx="1068300" cy="369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rgbClr val="28282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3" name="Google Shape;863;p89"/>
              <p:cNvSpPr/>
              <p:nvPr/>
            </p:nvSpPr>
            <p:spPr>
              <a:xfrm>
                <a:off x="4780057" y="3660273"/>
                <a:ext cx="533646" cy="615747"/>
              </a:xfrm>
              <a:custGeom>
                <a:rect b="b" l="l" r="r" t="t"/>
                <a:pathLst>
                  <a:path extrusionOk="0" h="902193" w="781899">
                    <a:moveTo>
                      <a:pt x="478087" y="498558"/>
                    </a:moveTo>
                    <a:lnTo>
                      <a:pt x="630518" y="797722"/>
                    </a:lnTo>
                    <a:lnTo>
                      <a:pt x="524358" y="851813"/>
                    </a:lnTo>
                    <a:lnTo>
                      <a:pt x="371927" y="552649"/>
                    </a:lnTo>
                    <a:cubicBezTo>
                      <a:pt x="309342" y="607305"/>
                      <a:pt x="243411" y="694089"/>
                      <a:pt x="243411" y="694089"/>
                    </a:cubicBezTo>
                    <a:lnTo>
                      <a:pt x="212321" y="108183"/>
                    </a:lnTo>
                    <a:lnTo>
                      <a:pt x="668053" y="477723"/>
                    </a:lnTo>
                    <a:cubicBezTo>
                      <a:pt x="668053" y="477723"/>
                      <a:pt x="559090" y="480051"/>
                      <a:pt x="478087" y="49855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38100">
                <a:solidFill>
                  <a:srgbClr val="28282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64" name="Google Shape;864;p89"/>
          <p:cNvSpPr txBox="1"/>
          <p:nvPr/>
        </p:nvSpPr>
        <p:spPr>
          <a:xfrm>
            <a:off x="1206575" y="1270425"/>
            <a:ext cx="300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Optimize your funnel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0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Claim all the channels – even if you don’t use them today</a:t>
            </a:r>
            <a:endParaRPr/>
          </a:p>
        </p:txBody>
      </p:sp>
      <p:pic>
        <p:nvPicPr>
          <p:cNvPr id="871" name="Google Shape;87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072" y="2179047"/>
            <a:ext cx="3311476" cy="16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2" name="Google Shape;872;p90"/>
          <p:cNvGrpSpPr/>
          <p:nvPr/>
        </p:nvGrpSpPr>
        <p:grpSpPr>
          <a:xfrm>
            <a:off x="411167" y="1279514"/>
            <a:ext cx="542465" cy="550292"/>
            <a:chOff x="8608557" y="5052675"/>
            <a:chExt cx="977062" cy="991159"/>
          </a:xfrm>
        </p:grpSpPr>
        <p:grpSp>
          <p:nvGrpSpPr>
            <p:cNvPr id="873" name="Google Shape;873;p90"/>
            <p:cNvGrpSpPr/>
            <p:nvPr/>
          </p:nvGrpSpPr>
          <p:grpSpPr>
            <a:xfrm>
              <a:off x="8689476" y="5052675"/>
              <a:ext cx="874797" cy="945026"/>
              <a:chOff x="8678185" y="5143113"/>
              <a:chExt cx="729423" cy="787981"/>
            </a:xfrm>
          </p:grpSpPr>
          <p:grpSp>
            <p:nvGrpSpPr>
              <p:cNvPr id="874" name="Google Shape;874;p90"/>
              <p:cNvGrpSpPr/>
              <p:nvPr/>
            </p:nvGrpSpPr>
            <p:grpSpPr>
              <a:xfrm>
                <a:off x="8678185" y="5143113"/>
                <a:ext cx="729423" cy="787981"/>
                <a:chOff x="8678185" y="5143113"/>
                <a:chExt cx="729423" cy="787981"/>
              </a:xfrm>
            </p:grpSpPr>
            <p:sp>
              <p:nvSpPr>
                <p:cNvPr id="875" name="Google Shape;875;p90"/>
                <p:cNvSpPr/>
                <p:nvPr/>
              </p:nvSpPr>
              <p:spPr>
                <a:xfrm>
                  <a:off x="8744380" y="5172392"/>
                  <a:ext cx="140028" cy="140028"/>
                </a:xfrm>
                <a:custGeom>
                  <a:rect b="b" l="l" r="r" t="t"/>
                  <a:pathLst>
                    <a:path extrusionOk="0" h="140028" w="140028">
                      <a:moveTo>
                        <a:pt x="147667" y="73833"/>
                      </a:moveTo>
                      <a:cubicBezTo>
                        <a:pt x="147667" y="114611"/>
                        <a:pt x="114611" y="147667"/>
                        <a:pt x="73833" y="147667"/>
                      </a:cubicBezTo>
                      <a:cubicBezTo>
                        <a:pt x="33056" y="147667"/>
                        <a:pt x="0" y="114611"/>
                        <a:pt x="0" y="73833"/>
                      </a:cubicBezTo>
                      <a:cubicBezTo>
                        <a:pt x="0" y="33056"/>
                        <a:pt x="33056" y="0"/>
                        <a:pt x="73833" y="0"/>
                      </a:cubicBezTo>
                      <a:cubicBezTo>
                        <a:pt x="114611" y="0"/>
                        <a:pt x="147667" y="33056"/>
                        <a:pt x="147667" y="738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76" name="Google Shape;876;p90"/>
                <p:cNvSpPr/>
                <p:nvPr/>
              </p:nvSpPr>
              <p:spPr>
                <a:xfrm>
                  <a:off x="8741834" y="5433355"/>
                  <a:ext cx="140028" cy="458276"/>
                </a:xfrm>
                <a:custGeom>
                  <a:rect b="b" l="l" r="r" t="t"/>
                  <a:pathLst>
                    <a:path extrusionOk="0" h="458276" w="140028">
                      <a:moveTo>
                        <a:pt x="0" y="0"/>
                      </a:moveTo>
                      <a:lnTo>
                        <a:pt x="0" y="467188"/>
                      </a:lnTo>
                      <a:lnTo>
                        <a:pt x="146394" y="467188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77" name="Google Shape;877;p90"/>
                <p:cNvSpPr/>
                <p:nvPr/>
              </p:nvSpPr>
              <p:spPr>
                <a:xfrm>
                  <a:off x="8818214" y="5665039"/>
                  <a:ext cx="12600" cy="229138"/>
                </a:xfrm>
                <a:custGeom>
                  <a:rect b="b" l="l" r="r" t="t"/>
                  <a:pathLst>
                    <a:path extrusionOk="0" h="229138" w="120000">
                      <a:moveTo>
                        <a:pt x="0" y="0"/>
                      </a:moveTo>
                      <a:lnTo>
                        <a:pt x="0" y="23550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78" name="Google Shape;878;p90"/>
                <p:cNvSpPr/>
                <p:nvPr/>
              </p:nvSpPr>
              <p:spPr>
                <a:xfrm>
                  <a:off x="8678185" y="5358248"/>
                  <a:ext cx="178218" cy="305517"/>
                </a:xfrm>
                <a:custGeom>
                  <a:rect b="b" l="l" r="r" t="t"/>
                  <a:pathLst>
                    <a:path extrusionOk="0" h="305517" w="178218">
                      <a:moveTo>
                        <a:pt x="184584" y="0"/>
                      </a:moveTo>
                      <a:lnTo>
                        <a:pt x="63650" y="0"/>
                      </a:lnTo>
                      <a:cubicBezTo>
                        <a:pt x="28006" y="0"/>
                        <a:pt x="0" y="28006"/>
                        <a:pt x="0" y="63650"/>
                      </a:cubicBezTo>
                      <a:lnTo>
                        <a:pt x="0" y="306791"/>
                      </a:lnTo>
                      <a:lnTo>
                        <a:pt x="63650" y="306791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79" name="Google Shape;879;p90"/>
                <p:cNvSpPr/>
                <p:nvPr/>
              </p:nvSpPr>
              <p:spPr>
                <a:xfrm>
                  <a:off x="8964608" y="5143113"/>
                  <a:ext cx="152758" cy="152758"/>
                </a:xfrm>
                <a:custGeom>
                  <a:rect b="b" l="l" r="r" t="t"/>
                  <a:pathLst>
                    <a:path extrusionOk="0" h="152758" w="152758">
                      <a:moveTo>
                        <a:pt x="160397" y="80198"/>
                      </a:moveTo>
                      <a:cubicBezTo>
                        <a:pt x="160397" y="124491"/>
                        <a:pt x="124491" y="160397"/>
                        <a:pt x="80198" y="160397"/>
                      </a:cubicBezTo>
                      <a:cubicBezTo>
                        <a:pt x="35906" y="160397"/>
                        <a:pt x="0" y="124491"/>
                        <a:pt x="0" y="80198"/>
                      </a:cubicBezTo>
                      <a:cubicBezTo>
                        <a:pt x="0" y="35906"/>
                        <a:pt x="35906" y="0"/>
                        <a:pt x="80198" y="0"/>
                      </a:cubicBezTo>
                      <a:cubicBezTo>
                        <a:pt x="124491" y="0"/>
                        <a:pt x="160397" y="35906"/>
                        <a:pt x="160397" y="8019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80" name="Google Shape;880;p90"/>
                <p:cNvSpPr/>
                <p:nvPr/>
              </p:nvSpPr>
              <p:spPr>
                <a:xfrm>
                  <a:off x="9044806" y="5740146"/>
                  <a:ext cx="12600" cy="190948"/>
                </a:xfrm>
                <a:custGeom>
                  <a:rect b="b" l="l" r="r" t="t"/>
                  <a:pathLst>
                    <a:path extrusionOk="0" h="190948" w="120000">
                      <a:moveTo>
                        <a:pt x="0" y="0"/>
                      </a:moveTo>
                      <a:lnTo>
                        <a:pt x="0" y="192222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81" name="Google Shape;881;p90"/>
                <p:cNvSpPr/>
                <p:nvPr/>
              </p:nvSpPr>
              <p:spPr>
                <a:xfrm>
                  <a:off x="8892047" y="5489366"/>
                  <a:ext cx="305517" cy="241868"/>
                </a:xfrm>
                <a:custGeom>
                  <a:rect b="b" l="l" r="r" t="t"/>
                  <a:pathLst>
                    <a:path extrusionOk="0" h="241868" w="305517">
                      <a:moveTo>
                        <a:pt x="68741" y="0"/>
                      </a:moveTo>
                      <a:lnTo>
                        <a:pt x="0" y="250779"/>
                      </a:lnTo>
                      <a:lnTo>
                        <a:pt x="308064" y="250779"/>
                      </a:lnTo>
                      <a:lnTo>
                        <a:pt x="239322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82" name="Google Shape;882;p90"/>
                <p:cNvSpPr/>
                <p:nvPr/>
              </p:nvSpPr>
              <p:spPr>
                <a:xfrm>
                  <a:off x="8892047" y="5341699"/>
                  <a:ext cx="305517" cy="280057"/>
                </a:xfrm>
                <a:custGeom>
                  <a:rect b="b" l="l" r="r" t="t"/>
                  <a:pathLst>
                    <a:path extrusionOk="0" h="280057" w="305517">
                      <a:moveTo>
                        <a:pt x="274966" y="281331"/>
                      </a:moveTo>
                      <a:lnTo>
                        <a:pt x="306791" y="281331"/>
                      </a:lnTo>
                      <a:lnTo>
                        <a:pt x="306791" y="63650"/>
                      </a:lnTo>
                      <a:cubicBezTo>
                        <a:pt x="306791" y="28006"/>
                        <a:pt x="278785" y="0"/>
                        <a:pt x="243141" y="0"/>
                      </a:cubicBezTo>
                      <a:lnTo>
                        <a:pt x="72560" y="0"/>
                      </a:lnTo>
                      <a:lnTo>
                        <a:pt x="234230" y="0"/>
                      </a:lnTo>
                      <a:lnTo>
                        <a:pt x="63650" y="0"/>
                      </a:lnTo>
                      <a:cubicBezTo>
                        <a:pt x="28006" y="0"/>
                        <a:pt x="0" y="28006"/>
                        <a:pt x="0" y="63650"/>
                      </a:cubicBezTo>
                      <a:lnTo>
                        <a:pt x="0" y="281331"/>
                      </a:lnTo>
                      <a:lnTo>
                        <a:pt x="31825" y="281331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83" name="Google Shape;883;p90"/>
                <p:cNvSpPr/>
                <p:nvPr/>
              </p:nvSpPr>
              <p:spPr>
                <a:xfrm>
                  <a:off x="8962062" y="5740146"/>
                  <a:ext cx="165488" cy="190948"/>
                </a:xfrm>
                <a:custGeom>
                  <a:rect b="b" l="l" r="r" t="t"/>
                  <a:pathLst>
                    <a:path extrusionOk="0" h="190948" w="165488">
                      <a:moveTo>
                        <a:pt x="0" y="0"/>
                      </a:moveTo>
                      <a:lnTo>
                        <a:pt x="168035" y="0"/>
                      </a:lnTo>
                      <a:lnTo>
                        <a:pt x="168035" y="192222"/>
                      </a:lnTo>
                      <a:lnTo>
                        <a:pt x="0" y="19222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84" name="Google Shape;884;p90"/>
                <p:cNvSpPr/>
                <p:nvPr/>
              </p:nvSpPr>
              <p:spPr>
                <a:xfrm>
                  <a:off x="9200111" y="5172392"/>
                  <a:ext cx="140028" cy="140028"/>
                </a:xfrm>
                <a:custGeom>
                  <a:rect b="b" l="l" r="r" t="t"/>
                  <a:pathLst>
                    <a:path extrusionOk="0" h="140028" w="140028">
                      <a:moveTo>
                        <a:pt x="147667" y="73833"/>
                      </a:moveTo>
                      <a:cubicBezTo>
                        <a:pt x="147667" y="114611"/>
                        <a:pt x="114611" y="147667"/>
                        <a:pt x="73833" y="147667"/>
                      </a:cubicBezTo>
                      <a:cubicBezTo>
                        <a:pt x="33056" y="147667"/>
                        <a:pt x="0" y="114611"/>
                        <a:pt x="0" y="73833"/>
                      </a:cubicBezTo>
                      <a:cubicBezTo>
                        <a:pt x="0" y="33056"/>
                        <a:pt x="33056" y="0"/>
                        <a:pt x="73833" y="0"/>
                      </a:cubicBezTo>
                      <a:cubicBezTo>
                        <a:pt x="114611" y="0"/>
                        <a:pt x="147667" y="33056"/>
                        <a:pt x="147667" y="738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85" name="Google Shape;885;p90"/>
                <p:cNvSpPr/>
                <p:nvPr/>
              </p:nvSpPr>
              <p:spPr>
                <a:xfrm>
                  <a:off x="9203930" y="5433355"/>
                  <a:ext cx="140028" cy="458276"/>
                </a:xfrm>
                <a:custGeom>
                  <a:rect b="b" l="l" r="r" t="t"/>
                  <a:pathLst>
                    <a:path extrusionOk="0" h="458276" w="140028">
                      <a:moveTo>
                        <a:pt x="0" y="467188"/>
                      </a:moveTo>
                      <a:lnTo>
                        <a:pt x="146394" y="467188"/>
                      </a:lnTo>
                      <a:lnTo>
                        <a:pt x="146394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86" name="Google Shape;886;p90"/>
                <p:cNvSpPr/>
                <p:nvPr/>
              </p:nvSpPr>
              <p:spPr>
                <a:xfrm>
                  <a:off x="9273944" y="5665039"/>
                  <a:ext cx="12600" cy="229138"/>
                </a:xfrm>
                <a:custGeom>
                  <a:rect b="b" l="l" r="r" t="t"/>
                  <a:pathLst>
                    <a:path extrusionOk="0" h="229138" w="120000">
                      <a:moveTo>
                        <a:pt x="0" y="23550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87" name="Google Shape;887;p90"/>
                <p:cNvSpPr/>
                <p:nvPr/>
              </p:nvSpPr>
              <p:spPr>
                <a:xfrm>
                  <a:off x="9229390" y="5358248"/>
                  <a:ext cx="178218" cy="305517"/>
                </a:xfrm>
                <a:custGeom>
                  <a:rect b="b" l="l" r="r" t="t"/>
                  <a:pathLst>
                    <a:path extrusionOk="0" h="305517" w="178218">
                      <a:moveTo>
                        <a:pt x="120934" y="306791"/>
                      </a:moveTo>
                      <a:lnTo>
                        <a:pt x="184584" y="306791"/>
                      </a:lnTo>
                      <a:lnTo>
                        <a:pt x="184584" y="63650"/>
                      </a:lnTo>
                      <a:cubicBezTo>
                        <a:pt x="184584" y="28006"/>
                        <a:pt x="156578" y="0"/>
                        <a:pt x="120934" y="0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888" name="Google Shape;888;p90"/>
              <p:cNvSpPr/>
              <p:nvPr/>
            </p:nvSpPr>
            <p:spPr>
              <a:xfrm>
                <a:off x="9206290" y="5358249"/>
                <a:ext cx="119700" cy="533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9" name="Google Shape;889;p90"/>
              <p:cNvSpPr/>
              <p:nvPr/>
            </p:nvSpPr>
            <p:spPr>
              <a:xfrm>
                <a:off x="8762239" y="5358249"/>
                <a:ext cx="119700" cy="533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890" name="Google Shape;890;p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08557" y="5066773"/>
              <a:ext cx="977062" cy="977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p90"/>
          <p:cNvSpPr txBox="1"/>
          <p:nvPr/>
        </p:nvSpPr>
        <p:spPr>
          <a:xfrm>
            <a:off x="1206575" y="1270425"/>
            <a:ext cx="300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Make your brand visible</a:t>
            </a:r>
            <a:endParaRPr/>
          </a:p>
        </p:txBody>
      </p:sp>
      <p:pic>
        <p:nvPicPr>
          <p:cNvPr id="892" name="Google Shape;89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575" y="2179040"/>
            <a:ext cx="3000000" cy="2555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91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Launch on multiple channels at the same time</a:t>
            </a:r>
            <a:endParaRPr/>
          </a:p>
        </p:txBody>
      </p:sp>
      <p:grpSp>
        <p:nvGrpSpPr>
          <p:cNvPr id="899" name="Google Shape;899;p91"/>
          <p:cNvGrpSpPr/>
          <p:nvPr/>
        </p:nvGrpSpPr>
        <p:grpSpPr>
          <a:xfrm>
            <a:off x="411175" y="1281071"/>
            <a:ext cx="416409" cy="478726"/>
            <a:chOff x="3579620" y="1572734"/>
            <a:chExt cx="828675" cy="828675"/>
          </a:xfrm>
        </p:grpSpPr>
        <p:sp>
          <p:nvSpPr>
            <p:cNvPr id="900" name="Google Shape;900;p91"/>
            <p:cNvSpPr/>
            <p:nvPr/>
          </p:nvSpPr>
          <p:spPr>
            <a:xfrm>
              <a:off x="3779647" y="1618447"/>
              <a:ext cx="609600" cy="600075"/>
            </a:xfrm>
            <a:custGeom>
              <a:rect b="b" l="l" r="r" t="t"/>
              <a:pathLst>
                <a:path extrusionOk="0" h="600075" w="609600">
                  <a:moveTo>
                    <a:pt x="609567" y="0"/>
                  </a:moveTo>
                  <a:lnTo>
                    <a:pt x="599181" y="20"/>
                  </a:lnTo>
                  <a:cubicBezTo>
                    <a:pt x="527996" y="144"/>
                    <a:pt x="458800" y="12219"/>
                    <a:pt x="393632" y="35560"/>
                  </a:cubicBezTo>
                  <a:cubicBezTo>
                    <a:pt x="335632" y="56333"/>
                    <a:pt x="280823" y="86029"/>
                    <a:pt x="230643" y="124166"/>
                  </a:cubicBezTo>
                  <a:lnTo>
                    <a:pt x="210381" y="140390"/>
                  </a:lnTo>
                  <a:cubicBezTo>
                    <a:pt x="200455" y="148578"/>
                    <a:pt x="190507" y="157397"/>
                    <a:pt x="179958" y="167355"/>
                  </a:cubicBezTo>
                  <a:cubicBezTo>
                    <a:pt x="160656" y="187223"/>
                    <a:pt x="140085" y="210813"/>
                    <a:pt x="118245" y="238125"/>
                  </a:cubicBezTo>
                  <a:cubicBezTo>
                    <a:pt x="85484" y="279093"/>
                    <a:pt x="23813" y="398527"/>
                    <a:pt x="11804" y="445114"/>
                  </a:cubicBezTo>
                  <a:cubicBezTo>
                    <a:pt x="-204" y="491700"/>
                    <a:pt x="1745" y="485831"/>
                    <a:pt x="377" y="492737"/>
                  </a:cubicBezTo>
                  <a:cubicBezTo>
                    <a:pt x="235" y="493480"/>
                    <a:pt x="112" y="494131"/>
                    <a:pt x="0" y="494670"/>
                  </a:cubicBezTo>
                  <a:cubicBezTo>
                    <a:pt x="78224" y="571093"/>
                    <a:pt x="117639" y="609244"/>
                    <a:pt x="118245" y="609122"/>
                  </a:cubicBezTo>
                  <a:cubicBezTo>
                    <a:pt x="124437" y="607922"/>
                    <a:pt x="151392" y="600507"/>
                    <a:pt x="156024" y="600507"/>
                  </a:cubicBezTo>
                  <a:cubicBezTo>
                    <a:pt x="229102" y="577964"/>
                    <a:pt x="305681" y="538820"/>
                    <a:pt x="385759" y="483074"/>
                  </a:cubicBezTo>
                  <a:lnTo>
                    <a:pt x="386545" y="482423"/>
                  </a:lnTo>
                  <a:cubicBezTo>
                    <a:pt x="389779" y="479768"/>
                    <a:pt x="392941" y="477063"/>
                    <a:pt x="396084" y="474347"/>
                  </a:cubicBezTo>
                  <a:lnTo>
                    <a:pt x="398491" y="472282"/>
                  </a:lnTo>
                  <a:lnTo>
                    <a:pt x="446830" y="425462"/>
                  </a:lnTo>
                  <a:cubicBezTo>
                    <a:pt x="456002" y="415585"/>
                    <a:pt x="463766" y="406776"/>
                    <a:pt x="470560" y="398527"/>
                  </a:cubicBezTo>
                  <a:lnTo>
                    <a:pt x="472346" y="396361"/>
                  </a:lnTo>
                  <a:lnTo>
                    <a:pt x="472683" y="396696"/>
                  </a:lnTo>
                  <a:lnTo>
                    <a:pt x="486731" y="378296"/>
                  </a:lnTo>
                  <a:cubicBezTo>
                    <a:pt x="526058" y="326346"/>
                    <a:pt x="556308" y="269531"/>
                    <a:pt x="576952" y="209441"/>
                  </a:cubicBezTo>
                  <a:cubicBezTo>
                    <a:pt x="598713" y="146100"/>
                    <a:pt x="609801" y="79121"/>
                    <a:pt x="609597" y="10365"/>
                  </a:cubicBezTo>
                  <a:lnTo>
                    <a:pt x="609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1" name="Google Shape;901;p91"/>
            <p:cNvGrpSpPr/>
            <p:nvPr/>
          </p:nvGrpSpPr>
          <p:grpSpPr>
            <a:xfrm>
              <a:off x="3579620" y="1572734"/>
              <a:ext cx="828675" cy="828675"/>
              <a:chOff x="3579620" y="1572734"/>
              <a:chExt cx="828675" cy="828675"/>
            </a:xfrm>
          </p:grpSpPr>
          <p:sp>
            <p:nvSpPr>
              <p:cNvPr id="902" name="Google Shape;902;p91"/>
              <p:cNvSpPr/>
              <p:nvPr/>
            </p:nvSpPr>
            <p:spPr>
              <a:xfrm>
                <a:off x="4055637" y="2225027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70"/>
                    </a:moveTo>
                    <a:lnTo>
                      <a:pt x="15555" y="30666"/>
                    </a:lnTo>
                    <a:lnTo>
                      <a:pt x="31044" y="15296"/>
                    </a:lnTo>
                    <a:lnTo>
                      <a:pt x="15479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3" name="Google Shape;903;p91"/>
              <p:cNvSpPr/>
              <p:nvPr/>
            </p:nvSpPr>
            <p:spPr>
              <a:xfrm>
                <a:off x="4014244" y="2265915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70"/>
                    </a:moveTo>
                    <a:lnTo>
                      <a:pt x="15555" y="30666"/>
                    </a:lnTo>
                    <a:lnTo>
                      <a:pt x="31044" y="15296"/>
                    </a:lnTo>
                    <a:lnTo>
                      <a:pt x="15490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4" name="Google Shape;904;p91"/>
              <p:cNvSpPr/>
              <p:nvPr/>
            </p:nvSpPr>
            <p:spPr>
              <a:xfrm>
                <a:off x="3734844" y="19081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65"/>
                    </a:moveTo>
                    <a:lnTo>
                      <a:pt x="15555" y="30666"/>
                    </a:lnTo>
                    <a:lnTo>
                      <a:pt x="31044" y="15290"/>
                    </a:lnTo>
                    <a:lnTo>
                      <a:pt x="15490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5" name="Google Shape;905;p91"/>
              <p:cNvSpPr/>
              <p:nvPr/>
            </p:nvSpPr>
            <p:spPr>
              <a:xfrm>
                <a:off x="3693452" y="194903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70"/>
                    </a:moveTo>
                    <a:lnTo>
                      <a:pt x="15555" y="30666"/>
                    </a:lnTo>
                    <a:lnTo>
                      <a:pt x="31044" y="15306"/>
                    </a:lnTo>
                    <a:lnTo>
                      <a:pt x="15479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6" name="Google Shape;906;p91"/>
              <p:cNvSpPr/>
              <p:nvPr/>
            </p:nvSpPr>
            <p:spPr>
              <a:xfrm>
                <a:off x="3621015" y="2173917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98220" y="0"/>
                    </a:moveTo>
                    <a:lnTo>
                      <a:pt x="0" y="97139"/>
                    </a:lnTo>
                    <a:lnTo>
                      <a:pt x="15610" y="112441"/>
                    </a:lnTo>
                    <a:lnTo>
                      <a:pt x="113830" y="15291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7" name="Google Shape;907;p91"/>
              <p:cNvSpPr/>
              <p:nvPr/>
            </p:nvSpPr>
            <p:spPr>
              <a:xfrm>
                <a:off x="3683103" y="2214805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68082" y="0"/>
                    </a:moveTo>
                    <a:lnTo>
                      <a:pt x="0" y="67358"/>
                    </a:lnTo>
                    <a:lnTo>
                      <a:pt x="14703" y="81776"/>
                    </a:lnTo>
                    <a:lnTo>
                      <a:pt x="82785" y="14407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8" name="Google Shape;908;p91"/>
              <p:cNvSpPr/>
              <p:nvPr/>
            </p:nvSpPr>
            <p:spPr>
              <a:xfrm>
                <a:off x="3745192" y="225569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0" y="55909"/>
                    </a:moveTo>
                    <a:lnTo>
                      <a:pt x="15965" y="71554"/>
                    </a:lnTo>
                    <a:lnTo>
                      <a:pt x="72437" y="15655"/>
                    </a:lnTo>
                    <a:lnTo>
                      <a:pt x="56472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909" name="Google Shape;909;p91"/>
              <p:cNvGrpSpPr/>
              <p:nvPr/>
            </p:nvGrpSpPr>
            <p:grpSpPr>
              <a:xfrm>
                <a:off x="3579620" y="1572734"/>
                <a:ext cx="828675" cy="828675"/>
                <a:chOff x="3579620" y="1572734"/>
                <a:chExt cx="828675" cy="828675"/>
              </a:xfrm>
            </p:grpSpPr>
            <p:sp>
              <p:nvSpPr>
                <p:cNvPr id="910" name="Google Shape;910;p91"/>
                <p:cNvSpPr/>
                <p:nvPr/>
              </p:nvSpPr>
              <p:spPr>
                <a:xfrm>
                  <a:off x="3579620" y="1572734"/>
                  <a:ext cx="828675" cy="828675"/>
                </a:xfrm>
                <a:custGeom>
                  <a:rect b="b" l="l" r="r" t="t"/>
                  <a:pathLst>
                    <a:path extrusionOk="0" h="828675" w="828675">
                      <a:moveTo>
                        <a:pt x="810980" y="24531"/>
                      </a:moveTo>
                      <a:cubicBezTo>
                        <a:pt x="809572" y="99884"/>
                        <a:pt x="794635" y="172924"/>
                        <a:pt x="766609" y="241624"/>
                      </a:cubicBezTo>
                      <a:lnTo>
                        <a:pt x="765083" y="245338"/>
                      </a:lnTo>
                      <a:lnTo>
                        <a:pt x="584741" y="68117"/>
                      </a:lnTo>
                      <a:lnTo>
                        <a:pt x="588502" y="66600"/>
                      </a:lnTo>
                      <a:cubicBezTo>
                        <a:pt x="657933" y="38642"/>
                        <a:pt x="731867" y="23576"/>
                        <a:pt x="808229" y="21836"/>
                      </a:cubicBezTo>
                      <a:lnTo>
                        <a:pt x="811034" y="21772"/>
                      </a:lnTo>
                      <a:lnTo>
                        <a:pt x="810980" y="24531"/>
                      </a:lnTo>
                      <a:close/>
                      <a:moveTo>
                        <a:pt x="754874" y="268288"/>
                      </a:moveTo>
                      <a:cubicBezTo>
                        <a:pt x="723721" y="335142"/>
                        <a:pt x="681016" y="395471"/>
                        <a:pt x="627962" y="447588"/>
                      </a:cubicBezTo>
                      <a:cubicBezTo>
                        <a:pt x="542466" y="531376"/>
                        <a:pt x="436487" y="588268"/>
                        <a:pt x="321493" y="612119"/>
                      </a:cubicBezTo>
                      <a:lnTo>
                        <a:pt x="320074" y="612406"/>
                      </a:lnTo>
                      <a:lnTo>
                        <a:pt x="275241" y="568342"/>
                      </a:lnTo>
                      <a:lnTo>
                        <a:pt x="347939" y="496225"/>
                      </a:lnTo>
                      <a:lnTo>
                        <a:pt x="332400" y="480968"/>
                      </a:lnTo>
                      <a:lnTo>
                        <a:pt x="259702" y="553074"/>
                      </a:lnTo>
                      <a:lnTo>
                        <a:pt x="214719" y="508862"/>
                      </a:lnTo>
                      <a:lnTo>
                        <a:pt x="215020" y="507461"/>
                      </a:lnTo>
                      <a:cubicBezTo>
                        <a:pt x="224337" y="464087"/>
                        <a:pt x="237974" y="422633"/>
                        <a:pt x="255877" y="383270"/>
                      </a:cubicBezTo>
                      <a:cubicBezTo>
                        <a:pt x="285708" y="317635"/>
                        <a:pt x="327349" y="257773"/>
                        <a:pt x="380425" y="204351"/>
                      </a:cubicBezTo>
                      <a:cubicBezTo>
                        <a:pt x="412728" y="171990"/>
                        <a:pt x="449307" y="142834"/>
                        <a:pt x="488509" y="118027"/>
                      </a:cubicBezTo>
                      <a:cubicBezTo>
                        <a:pt x="512033" y="103130"/>
                        <a:pt x="536491" y="89804"/>
                        <a:pt x="561540" y="78292"/>
                      </a:cubicBezTo>
                      <a:lnTo>
                        <a:pt x="563238" y="77518"/>
                      </a:lnTo>
                      <a:lnTo>
                        <a:pt x="755670" y="266601"/>
                      </a:lnTo>
                      <a:lnTo>
                        <a:pt x="754874" y="268288"/>
                      </a:lnTo>
                      <a:close/>
                      <a:moveTo>
                        <a:pt x="556242" y="650921"/>
                      </a:moveTo>
                      <a:lnTo>
                        <a:pt x="413802" y="792216"/>
                      </a:lnTo>
                      <a:lnTo>
                        <a:pt x="379135" y="619684"/>
                      </a:lnTo>
                      <a:lnTo>
                        <a:pt x="381445" y="618974"/>
                      </a:lnTo>
                      <a:cubicBezTo>
                        <a:pt x="448555" y="598305"/>
                        <a:pt x="511205" y="567217"/>
                        <a:pt x="567655" y="526570"/>
                      </a:cubicBezTo>
                      <a:lnTo>
                        <a:pt x="572695" y="522952"/>
                      </a:lnTo>
                      <a:lnTo>
                        <a:pt x="556242" y="650921"/>
                      </a:lnTo>
                      <a:close/>
                      <a:moveTo>
                        <a:pt x="210496" y="440713"/>
                      </a:moveTo>
                      <a:lnTo>
                        <a:pt x="44575" y="409052"/>
                      </a:lnTo>
                      <a:lnTo>
                        <a:pt x="187026" y="267736"/>
                      </a:lnTo>
                      <a:lnTo>
                        <a:pt x="310166" y="251407"/>
                      </a:lnTo>
                      <a:lnTo>
                        <a:pt x="310166" y="251407"/>
                      </a:lnTo>
                      <a:lnTo>
                        <a:pt x="306362" y="256457"/>
                      </a:lnTo>
                      <a:cubicBezTo>
                        <a:pt x="264807" y="311566"/>
                        <a:pt x="232805" y="372808"/>
                        <a:pt x="211226" y="438485"/>
                      </a:cubicBezTo>
                      <a:lnTo>
                        <a:pt x="210496" y="440713"/>
                      </a:lnTo>
                      <a:close/>
                      <a:moveTo>
                        <a:pt x="832967" y="0"/>
                      </a:moveTo>
                      <a:lnTo>
                        <a:pt x="822027" y="21"/>
                      </a:lnTo>
                      <a:cubicBezTo>
                        <a:pt x="680318" y="265"/>
                        <a:pt x="546087" y="45040"/>
                        <a:pt x="433844" y="129518"/>
                      </a:cubicBezTo>
                      <a:lnTo>
                        <a:pt x="412502" y="146441"/>
                      </a:lnTo>
                      <a:cubicBezTo>
                        <a:pt x="402046" y="154982"/>
                        <a:pt x="391568" y="164181"/>
                        <a:pt x="380457" y="174568"/>
                      </a:cubicBezTo>
                      <a:lnTo>
                        <a:pt x="350368" y="204425"/>
                      </a:lnTo>
                      <a:cubicBezTo>
                        <a:pt x="342738" y="212585"/>
                        <a:pt x="336484" y="219513"/>
                        <a:pt x="330756" y="226155"/>
                      </a:cubicBezTo>
                      <a:lnTo>
                        <a:pt x="330090" y="226929"/>
                      </a:lnTo>
                      <a:lnTo>
                        <a:pt x="176731" y="247269"/>
                      </a:lnTo>
                      <a:lnTo>
                        <a:pt x="0" y="422601"/>
                      </a:lnTo>
                      <a:lnTo>
                        <a:pt x="204112" y="461530"/>
                      </a:lnTo>
                      <a:lnTo>
                        <a:pt x="203339" y="464299"/>
                      </a:lnTo>
                      <a:cubicBezTo>
                        <a:pt x="196107" y="489891"/>
                        <a:pt x="192743" y="506771"/>
                        <a:pt x="191303" y="513976"/>
                      </a:cubicBezTo>
                      <a:cubicBezTo>
                        <a:pt x="191153" y="514750"/>
                        <a:pt x="191024" y="515429"/>
                        <a:pt x="190905" y="515992"/>
                      </a:cubicBezTo>
                      <a:lnTo>
                        <a:pt x="312896" y="635876"/>
                      </a:lnTo>
                      <a:cubicBezTo>
                        <a:pt x="313648" y="635727"/>
                        <a:pt x="314497" y="635568"/>
                        <a:pt x="315453" y="635377"/>
                      </a:cubicBezTo>
                      <a:cubicBezTo>
                        <a:pt x="321976" y="634125"/>
                        <a:pt x="334119" y="631780"/>
                        <a:pt x="355246" y="626390"/>
                      </a:cubicBezTo>
                      <a:lnTo>
                        <a:pt x="357997" y="625679"/>
                      </a:lnTo>
                      <a:lnTo>
                        <a:pt x="400305" y="836290"/>
                      </a:lnTo>
                      <a:lnTo>
                        <a:pt x="577047" y="660947"/>
                      </a:lnTo>
                      <a:lnTo>
                        <a:pt x="597228" y="503896"/>
                      </a:lnTo>
                      <a:lnTo>
                        <a:pt x="598056" y="503217"/>
                      </a:lnTo>
                      <a:cubicBezTo>
                        <a:pt x="601462" y="500448"/>
                        <a:pt x="604794" y="497626"/>
                        <a:pt x="608103" y="494793"/>
                      </a:cubicBezTo>
                      <a:lnTo>
                        <a:pt x="610639" y="492639"/>
                      </a:lnTo>
                      <a:lnTo>
                        <a:pt x="661555" y="443800"/>
                      </a:lnTo>
                      <a:cubicBezTo>
                        <a:pt x="671216" y="433498"/>
                        <a:pt x="679393" y="424310"/>
                        <a:pt x="686550" y="415705"/>
                      </a:cubicBezTo>
                      <a:lnTo>
                        <a:pt x="688431" y="413445"/>
                      </a:lnTo>
                      <a:lnTo>
                        <a:pt x="688786" y="413795"/>
                      </a:lnTo>
                      <a:lnTo>
                        <a:pt x="703583" y="394601"/>
                      </a:lnTo>
                      <a:cubicBezTo>
                        <a:pt x="788671" y="283290"/>
                        <a:pt x="833418" y="150568"/>
                        <a:pt x="832999" y="10812"/>
                      </a:cubicBezTo>
                      <a:lnTo>
                        <a:pt x="832967" y="0"/>
                      </a:lnTo>
                      <a:close/>
                    </a:path>
                  </a:pathLst>
                </a:custGeom>
                <a:solidFill>
                  <a:srgbClr val="2828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11" name="Google Shape;911;p91"/>
                <p:cNvSpPr/>
                <p:nvPr/>
              </p:nvSpPr>
              <p:spPr>
                <a:xfrm>
                  <a:off x="3947252" y="1813970"/>
                  <a:ext cx="228600" cy="219075"/>
                </a:xfrm>
                <a:custGeom>
                  <a:rect b="b" l="l" r="r" t="t"/>
                  <a:pathLst>
                    <a:path extrusionOk="0" h="219075" w="228600">
                      <a:moveTo>
                        <a:pt x="167264" y="21623"/>
                      </a:moveTo>
                      <a:cubicBezTo>
                        <a:pt x="181449" y="21623"/>
                        <a:pt x="194527" y="28647"/>
                        <a:pt x="202425" y="41019"/>
                      </a:cubicBezTo>
                      <a:cubicBezTo>
                        <a:pt x="210324" y="53401"/>
                        <a:pt x="210635" y="69666"/>
                        <a:pt x="203145" y="82292"/>
                      </a:cubicBezTo>
                      <a:cubicBezTo>
                        <a:pt x="195021" y="96022"/>
                        <a:pt x="181137" y="102886"/>
                        <a:pt x="167264" y="102886"/>
                      </a:cubicBezTo>
                      <a:cubicBezTo>
                        <a:pt x="156743" y="102886"/>
                        <a:pt x="146234" y="98950"/>
                        <a:pt x="138217" y="91067"/>
                      </a:cubicBezTo>
                      <a:cubicBezTo>
                        <a:pt x="136272" y="89157"/>
                        <a:pt x="134553" y="87077"/>
                        <a:pt x="133048" y="84881"/>
                      </a:cubicBezTo>
                      <a:cubicBezTo>
                        <a:pt x="128546" y="78271"/>
                        <a:pt x="126128" y="70504"/>
                        <a:pt x="126106" y="62356"/>
                      </a:cubicBezTo>
                      <a:cubicBezTo>
                        <a:pt x="126074" y="51480"/>
                        <a:pt x="130329" y="41273"/>
                        <a:pt x="138077" y="33581"/>
                      </a:cubicBezTo>
                      <a:cubicBezTo>
                        <a:pt x="140012" y="31661"/>
                        <a:pt x="142118" y="29963"/>
                        <a:pt x="144342" y="28478"/>
                      </a:cubicBezTo>
                      <a:cubicBezTo>
                        <a:pt x="151037" y="24043"/>
                        <a:pt x="158903" y="21645"/>
                        <a:pt x="167167" y="21623"/>
                      </a:cubicBezTo>
                      <a:lnTo>
                        <a:pt x="167264" y="21623"/>
                      </a:lnTo>
                      <a:close/>
                      <a:moveTo>
                        <a:pt x="152370" y="1443"/>
                      </a:moveTo>
                      <a:cubicBezTo>
                        <a:pt x="106774" y="13931"/>
                        <a:pt x="92352" y="62876"/>
                        <a:pt x="114479" y="96308"/>
                      </a:cubicBezTo>
                      <a:lnTo>
                        <a:pt x="115672" y="98101"/>
                      </a:lnTo>
                      <a:lnTo>
                        <a:pt x="0" y="212839"/>
                      </a:lnTo>
                      <a:lnTo>
                        <a:pt x="15528" y="228097"/>
                      </a:lnTo>
                      <a:lnTo>
                        <a:pt x="131200" y="113369"/>
                      </a:lnTo>
                      <a:lnTo>
                        <a:pt x="131716" y="113698"/>
                      </a:lnTo>
                      <a:cubicBezTo>
                        <a:pt x="152144" y="126738"/>
                        <a:pt x="178719" y="128457"/>
                        <a:pt x="199481" y="115916"/>
                      </a:cubicBezTo>
                      <a:cubicBezTo>
                        <a:pt x="219200" y="104000"/>
                        <a:pt x="230365" y="83915"/>
                        <a:pt x="230312" y="62112"/>
                      </a:cubicBezTo>
                      <a:cubicBezTo>
                        <a:pt x="230258" y="41698"/>
                        <a:pt x="220371" y="22833"/>
                        <a:pt x="202887" y="10812"/>
                      </a:cubicBezTo>
                      <a:cubicBezTo>
                        <a:pt x="191873" y="3225"/>
                        <a:pt x="178365" y="0"/>
                        <a:pt x="164932" y="0"/>
                      </a:cubicBezTo>
                      <a:cubicBezTo>
                        <a:pt x="160709" y="0"/>
                        <a:pt x="156432" y="329"/>
                        <a:pt x="152370" y="1443"/>
                      </a:cubicBezTo>
                      <a:lnTo>
                        <a:pt x="152370" y="14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912" name="Google Shape;912;p91"/>
          <p:cNvSpPr txBox="1"/>
          <p:nvPr/>
        </p:nvSpPr>
        <p:spPr>
          <a:xfrm>
            <a:off x="1206575" y="1270425"/>
            <a:ext cx="300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Launch your product</a:t>
            </a:r>
            <a:endParaRPr/>
          </a:p>
        </p:txBody>
      </p:sp>
      <p:pic>
        <p:nvPicPr>
          <p:cNvPr id="913" name="Google Shape;91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75" y="2220434"/>
            <a:ext cx="4300654" cy="24372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91"/>
          <p:cNvGrpSpPr/>
          <p:nvPr/>
        </p:nvGrpSpPr>
        <p:grpSpPr>
          <a:xfrm>
            <a:off x="4699966" y="1270413"/>
            <a:ext cx="498491" cy="449192"/>
            <a:chOff x="5891119" y="5136880"/>
            <a:chExt cx="855485" cy="831067"/>
          </a:xfrm>
        </p:grpSpPr>
        <p:sp>
          <p:nvSpPr>
            <p:cNvPr id="915" name="Google Shape;915;p91"/>
            <p:cNvSpPr/>
            <p:nvPr/>
          </p:nvSpPr>
          <p:spPr>
            <a:xfrm>
              <a:off x="5932676" y="5136880"/>
              <a:ext cx="813928" cy="643265"/>
            </a:xfrm>
            <a:custGeom>
              <a:rect b="b" l="l" r="r" t="t"/>
              <a:pathLst>
                <a:path extrusionOk="0" h="643265" w="813928">
                  <a:moveTo>
                    <a:pt x="0" y="0"/>
                  </a:moveTo>
                  <a:lnTo>
                    <a:pt x="813928" y="0"/>
                  </a:lnTo>
                  <a:lnTo>
                    <a:pt x="813928" y="647204"/>
                  </a:lnTo>
                  <a:lnTo>
                    <a:pt x="0" y="6472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6" name="Google Shape;916;p91"/>
            <p:cNvSpPr/>
            <p:nvPr/>
          </p:nvSpPr>
          <p:spPr>
            <a:xfrm>
              <a:off x="6102478" y="5954747"/>
              <a:ext cx="380708" cy="13200"/>
            </a:xfrm>
            <a:custGeom>
              <a:rect b="b" l="l" r="r" t="t"/>
              <a:pathLst>
                <a:path extrusionOk="0" h="120000" w="380708">
                  <a:moveTo>
                    <a:pt x="0" y="0"/>
                  </a:moveTo>
                  <a:lnTo>
                    <a:pt x="391211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7" name="Google Shape;917;p91"/>
            <p:cNvSpPr/>
            <p:nvPr/>
          </p:nvSpPr>
          <p:spPr>
            <a:xfrm>
              <a:off x="6179932" y="5837909"/>
              <a:ext cx="13200" cy="105023"/>
            </a:xfrm>
            <a:custGeom>
              <a:rect b="b" l="l" r="r" t="t"/>
              <a:pathLst>
                <a:path extrusionOk="0" h="105023" w="120000">
                  <a:moveTo>
                    <a:pt x="0" y="0"/>
                  </a:moveTo>
                  <a:lnTo>
                    <a:pt x="0" y="116838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8" name="Google Shape;918;p91"/>
            <p:cNvSpPr/>
            <p:nvPr/>
          </p:nvSpPr>
          <p:spPr>
            <a:xfrm>
              <a:off x="6416234" y="5837909"/>
              <a:ext cx="13200" cy="105023"/>
            </a:xfrm>
            <a:custGeom>
              <a:rect b="b" l="l" r="r" t="t"/>
              <a:pathLst>
                <a:path extrusionOk="0" h="105023" w="120000">
                  <a:moveTo>
                    <a:pt x="0" y="0"/>
                  </a:moveTo>
                  <a:lnTo>
                    <a:pt x="0" y="116838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9" name="Google Shape;919;p91"/>
            <p:cNvSpPr/>
            <p:nvPr/>
          </p:nvSpPr>
          <p:spPr>
            <a:xfrm>
              <a:off x="5891119" y="5190705"/>
              <a:ext cx="813928" cy="643265"/>
            </a:xfrm>
            <a:custGeom>
              <a:rect b="b" l="l" r="r" t="t"/>
              <a:pathLst>
                <a:path extrusionOk="0" h="643265" w="813928">
                  <a:moveTo>
                    <a:pt x="0" y="0"/>
                  </a:moveTo>
                  <a:lnTo>
                    <a:pt x="813928" y="0"/>
                  </a:lnTo>
                  <a:lnTo>
                    <a:pt x="813928" y="647204"/>
                  </a:lnTo>
                  <a:lnTo>
                    <a:pt x="0" y="647204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0" name="Google Shape;920;p91"/>
            <p:cNvSpPr/>
            <p:nvPr/>
          </p:nvSpPr>
          <p:spPr>
            <a:xfrm>
              <a:off x="5985640" y="5314107"/>
              <a:ext cx="617010" cy="393836"/>
            </a:xfrm>
            <a:custGeom>
              <a:rect b="b" l="l" r="r" t="t"/>
              <a:pathLst>
                <a:path extrusionOk="0" h="393836" w="617010">
                  <a:moveTo>
                    <a:pt x="0" y="0"/>
                  </a:moveTo>
                  <a:lnTo>
                    <a:pt x="626200" y="0"/>
                  </a:lnTo>
                  <a:lnTo>
                    <a:pt x="626200" y="399087"/>
                  </a:lnTo>
                  <a:lnTo>
                    <a:pt x="0" y="399087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1" name="Google Shape;921;p91"/>
            <p:cNvSpPr/>
            <p:nvPr/>
          </p:nvSpPr>
          <p:spPr>
            <a:xfrm>
              <a:off x="6036838" y="5627863"/>
              <a:ext cx="511987" cy="13200"/>
            </a:xfrm>
            <a:custGeom>
              <a:rect b="b" l="l" r="r" t="t"/>
              <a:pathLst>
                <a:path extrusionOk="0" h="120000" w="511987">
                  <a:moveTo>
                    <a:pt x="0" y="0"/>
                  </a:moveTo>
                  <a:lnTo>
                    <a:pt x="522489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2" name="Google Shape;922;p91"/>
            <p:cNvSpPr/>
            <p:nvPr/>
          </p:nvSpPr>
          <p:spPr>
            <a:xfrm>
              <a:off x="6095914" y="5408628"/>
              <a:ext cx="13200" cy="210046"/>
            </a:xfrm>
            <a:custGeom>
              <a:rect b="b" l="l" r="r" t="t"/>
              <a:pathLst>
                <a:path extrusionOk="0" h="210046" w="120000">
                  <a:moveTo>
                    <a:pt x="0" y="0"/>
                  </a:moveTo>
                  <a:lnTo>
                    <a:pt x="0" y="219236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3" name="Google Shape;923;p91"/>
            <p:cNvSpPr/>
            <p:nvPr/>
          </p:nvSpPr>
          <p:spPr>
            <a:xfrm>
              <a:off x="6161553" y="5503148"/>
              <a:ext cx="13200" cy="118150"/>
            </a:xfrm>
            <a:custGeom>
              <a:rect b="b" l="l" r="r" t="t"/>
              <a:pathLst>
                <a:path extrusionOk="0" h="118150" w="120000">
                  <a:moveTo>
                    <a:pt x="0" y="0"/>
                  </a:moveTo>
                  <a:lnTo>
                    <a:pt x="0" y="124715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4" name="Google Shape;924;p91"/>
            <p:cNvSpPr/>
            <p:nvPr/>
          </p:nvSpPr>
          <p:spPr>
            <a:xfrm>
              <a:off x="6223254" y="5444073"/>
              <a:ext cx="13200" cy="183790"/>
            </a:xfrm>
            <a:custGeom>
              <a:rect b="b" l="l" r="r" t="t"/>
              <a:pathLst>
                <a:path extrusionOk="0" h="183790" w="120000">
                  <a:moveTo>
                    <a:pt x="0" y="0"/>
                  </a:moveTo>
                  <a:lnTo>
                    <a:pt x="0" y="18379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5" name="Google Shape;925;p91"/>
            <p:cNvSpPr/>
            <p:nvPr/>
          </p:nvSpPr>
          <p:spPr>
            <a:xfrm>
              <a:off x="6290206" y="5492646"/>
              <a:ext cx="13200" cy="131278"/>
            </a:xfrm>
            <a:custGeom>
              <a:rect b="b" l="l" r="r" t="t"/>
              <a:pathLst>
                <a:path extrusionOk="0" h="131278" w="120000">
                  <a:moveTo>
                    <a:pt x="0" y="0"/>
                  </a:moveTo>
                  <a:lnTo>
                    <a:pt x="0" y="13521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6" name="Google Shape;926;p91"/>
            <p:cNvSpPr/>
            <p:nvPr/>
          </p:nvSpPr>
          <p:spPr>
            <a:xfrm>
              <a:off x="6354533" y="5432258"/>
              <a:ext cx="13200" cy="183790"/>
            </a:xfrm>
            <a:custGeom>
              <a:rect b="b" l="l" r="r" t="t"/>
              <a:pathLst>
                <a:path extrusionOk="0" h="183790" w="120000">
                  <a:moveTo>
                    <a:pt x="0" y="0"/>
                  </a:moveTo>
                  <a:lnTo>
                    <a:pt x="0" y="195605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7" name="Google Shape;927;p91"/>
            <p:cNvSpPr/>
            <p:nvPr/>
          </p:nvSpPr>
          <p:spPr>
            <a:xfrm>
              <a:off x="6417547" y="5458513"/>
              <a:ext cx="13200" cy="157534"/>
            </a:xfrm>
            <a:custGeom>
              <a:rect b="b" l="l" r="r" t="t"/>
              <a:pathLst>
                <a:path extrusionOk="0" h="157534" w="120000">
                  <a:moveTo>
                    <a:pt x="0" y="0"/>
                  </a:moveTo>
                  <a:lnTo>
                    <a:pt x="0" y="16935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8" name="Google Shape;928;p91"/>
            <p:cNvSpPr/>
            <p:nvPr/>
          </p:nvSpPr>
          <p:spPr>
            <a:xfrm>
              <a:off x="6484499" y="5483456"/>
              <a:ext cx="13200" cy="144406"/>
            </a:xfrm>
            <a:custGeom>
              <a:rect b="b" l="l" r="r" t="t"/>
              <a:pathLst>
                <a:path extrusionOk="0" h="144406" w="120000">
                  <a:moveTo>
                    <a:pt x="0" y="0"/>
                  </a:moveTo>
                  <a:lnTo>
                    <a:pt x="0" y="14440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29" name="Google Shape;929;p91"/>
          <p:cNvSpPr txBox="1"/>
          <p:nvPr/>
        </p:nvSpPr>
        <p:spPr>
          <a:xfrm>
            <a:off x="5691850" y="1270425"/>
            <a:ext cx="19659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Pitch the media</a:t>
            </a:r>
            <a:endParaRPr/>
          </a:p>
        </p:txBody>
      </p:sp>
      <p:pic>
        <p:nvPicPr>
          <p:cNvPr id="930" name="Google Shape;930;p91"/>
          <p:cNvPicPr preferRelativeResize="0"/>
          <p:nvPr/>
        </p:nvPicPr>
        <p:blipFill rotWithShape="1">
          <a:blip r:embed="rId5">
            <a:alphaModFix/>
          </a:blip>
          <a:srcRect b="0" l="21377" r="0" t="20076"/>
          <a:stretch/>
        </p:blipFill>
        <p:spPr>
          <a:xfrm>
            <a:off x="5079675" y="1899850"/>
            <a:ext cx="3454498" cy="28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4"/>
          <p:cNvSpPr txBox="1"/>
          <p:nvPr>
            <p:ph type="title"/>
          </p:nvPr>
        </p:nvSpPr>
        <p:spPr>
          <a:xfrm>
            <a:off x="914471" y="1216565"/>
            <a:ext cx="3823335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Lisa Enckell</a:t>
            </a:r>
            <a:endParaRPr/>
          </a:p>
        </p:txBody>
      </p:sp>
      <p:sp>
        <p:nvSpPr>
          <p:cNvPr id="567" name="Google Shape;567;p74"/>
          <p:cNvSpPr txBox="1"/>
          <p:nvPr>
            <p:ph idx="1" type="subTitle"/>
          </p:nvPr>
        </p:nvSpPr>
        <p:spPr>
          <a:xfrm>
            <a:off x="921035" y="1776549"/>
            <a:ext cx="3823335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Partner, Antler</a:t>
            </a:r>
            <a:endParaRPr/>
          </a:p>
        </p:txBody>
      </p:sp>
      <p:sp>
        <p:nvSpPr>
          <p:cNvPr id="568" name="Google Shape;568;p74"/>
          <p:cNvSpPr txBox="1"/>
          <p:nvPr>
            <p:ph idx="2" type="body"/>
          </p:nvPr>
        </p:nvSpPr>
        <p:spPr>
          <a:xfrm>
            <a:off x="921034" y="1222280"/>
            <a:ext cx="1325904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569" name="Google Shape;569;p74"/>
          <p:cNvSpPr txBox="1"/>
          <p:nvPr/>
        </p:nvSpPr>
        <p:spPr>
          <a:xfrm>
            <a:off x="842275" y="2143500"/>
            <a:ext cx="40797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Former VP marketing at Wrapp, a rewards and loyalty app. Interim CMO/marketer and advisor for multiple early-stage startups including Operator, Clue, Qapital and King.</a:t>
            </a:r>
            <a:br>
              <a:rPr lang="en-US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Background in growth marketing and product management for early-stage start-ups.</a:t>
            </a:r>
            <a:br>
              <a:rPr lang="en-US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Active angel investor, part of Antler’s investment committee and working on the Antler global platform.</a:t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2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Launch party – share on social media</a:t>
            </a:r>
            <a:endParaRPr/>
          </a:p>
        </p:txBody>
      </p:sp>
      <p:sp>
        <p:nvSpPr>
          <p:cNvPr id="937" name="Google Shape;937;p92"/>
          <p:cNvSpPr txBox="1"/>
          <p:nvPr/>
        </p:nvSpPr>
        <p:spPr>
          <a:xfrm>
            <a:off x="1206575" y="1270425"/>
            <a:ext cx="300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Host events</a:t>
            </a:r>
            <a:endParaRPr/>
          </a:p>
        </p:txBody>
      </p:sp>
      <p:grpSp>
        <p:nvGrpSpPr>
          <p:cNvPr id="938" name="Google Shape;938;p92"/>
          <p:cNvGrpSpPr/>
          <p:nvPr/>
        </p:nvGrpSpPr>
        <p:grpSpPr>
          <a:xfrm>
            <a:off x="411175" y="1263406"/>
            <a:ext cx="560570" cy="562761"/>
            <a:chOff x="3582308" y="5035186"/>
            <a:chExt cx="919268" cy="922861"/>
          </a:xfrm>
        </p:grpSpPr>
        <p:sp>
          <p:nvSpPr>
            <p:cNvPr id="939" name="Google Shape;939;p92"/>
            <p:cNvSpPr/>
            <p:nvPr/>
          </p:nvSpPr>
          <p:spPr>
            <a:xfrm>
              <a:off x="3662684" y="5035186"/>
              <a:ext cx="163773" cy="163773"/>
            </a:xfrm>
            <a:custGeom>
              <a:rect b="b" l="l" r="r" t="t"/>
              <a:pathLst>
                <a:path extrusionOk="0" h="136194" w="136194">
                  <a:moveTo>
                    <a:pt x="146099" y="73050"/>
                  </a:moveTo>
                  <a:cubicBezTo>
                    <a:pt x="146099" y="113394"/>
                    <a:pt x="113394" y="146099"/>
                    <a:pt x="73050" y="146099"/>
                  </a:cubicBezTo>
                  <a:cubicBezTo>
                    <a:pt x="32705" y="146099"/>
                    <a:pt x="0" y="113394"/>
                    <a:pt x="0" y="73050"/>
                  </a:cubicBezTo>
                  <a:cubicBezTo>
                    <a:pt x="0" y="32705"/>
                    <a:pt x="32705" y="0"/>
                    <a:pt x="73050" y="0"/>
                  </a:cubicBezTo>
                  <a:cubicBezTo>
                    <a:pt x="113394" y="0"/>
                    <a:pt x="146099" y="32705"/>
                    <a:pt x="146099" y="730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0" name="Google Shape;940;p92"/>
            <p:cNvSpPr/>
            <p:nvPr/>
          </p:nvSpPr>
          <p:spPr>
            <a:xfrm>
              <a:off x="3582308" y="5255478"/>
              <a:ext cx="491321" cy="461544"/>
            </a:xfrm>
            <a:custGeom>
              <a:rect b="b" l="l" r="r" t="t"/>
              <a:pathLst>
                <a:path extrusionOk="0" h="383820" w="408583">
                  <a:moveTo>
                    <a:pt x="61907" y="91622"/>
                  </a:moveTo>
                  <a:lnTo>
                    <a:pt x="6191" y="396202"/>
                  </a:lnTo>
                  <a:lnTo>
                    <a:pt x="276103" y="396202"/>
                  </a:lnTo>
                  <a:lnTo>
                    <a:pt x="214197" y="94098"/>
                  </a:lnTo>
                  <a:lnTo>
                    <a:pt x="386297" y="188196"/>
                  </a:lnTo>
                  <a:lnTo>
                    <a:pt x="420965" y="123813"/>
                  </a:lnTo>
                  <a:lnTo>
                    <a:pt x="222864" y="8667"/>
                  </a:lnTo>
                  <a:cubicBezTo>
                    <a:pt x="212959" y="2476"/>
                    <a:pt x="203054" y="0"/>
                    <a:pt x="191910" y="0"/>
                  </a:cubicBezTo>
                  <a:lnTo>
                    <a:pt x="68097" y="0"/>
                  </a:lnTo>
                  <a:cubicBezTo>
                    <a:pt x="29715" y="0"/>
                    <a:pt x="0" y="30953"/>
                    <a:pt x="0" y="68097"/>
                  </a:cubicBezTo>
                  <a:lnTo>
                    <a:pt x="0" y="236483"/>
                  </a:lnTo>
                  <a:lnTo>
                    <a:pt x="35906" y="2364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1" name="Google Shape;941;p92"/>
            <p:cNvSpPr/>
            <p:nvPr/>
          </p:nvSpPr>
          <p:spPr>
            <a:xfrm>
              <a:off x="3656731" y="5731783"/>
              <a:ext cx="178661" cy="223327"/>
            </a:xfrm>
            <a:custGeom>
              <a:rect b="b" l="l" r="r" t="t"/>
              <a:pathLst>
                <a:path extrusionOk="0" h="185719" w="148575">
                  <a:moveTo>
                    <a:pt x="0" y="0"/>
                  </a:moveTo>
                  <a:lnTo>
                    <a:pt x="0" y="188196"/>
                  </a:lnTo>
                  <a:lnTo>
                    <a:pt x="157243" y="188196"/>
                  </a:lnTo>
                  <a:lnTo>
                    <a:pt x="15724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2" name="Google Shape;942;p92"/>
            <p:cNvSpPr/>
            <p:nvPr/>
          </p:nvSpPr>
          <p:spPr>
            <a:xfrm>
              <a:off x="3950701" y="5203381"/>
              <a:ext cx="550875" cy="521097"/>
            </a:xfrm>
            <a:custGeom>
              <a:rect b="b" l="l" r="r" t="t"/>
              <a:pathLst>
                <a:path extrusionOk="0" h="433345" w="458108">
                  <a:moveTo>
                    <a:pt x="0" y="0"/>
                  </a:moveTo>
                  <a:lnTo>
                    <a:pt x="464299" y="0"/>
                  </a:lnTo>
                  <a:lnTo>
                    <a:pt x="464299" y="439537"/>
                  </a:lnTo>
                  <a:lnTo>
                    <a:pt x="54478" y="43953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3" name="Google Shape;943;p92"/>
            <p:cNvSpPr/>
            <p:nvPr/>
          </p:nvSpPr>
          <p:spPr>
            <a:xfrm>
              <a:off x="4269230" y="5316504"/>
              <a:ext cx="133996" cy="133996"/>
            </a:xfrm>
            <a:custGeom>
              <a:rect b="b" l="l" r="r" t="t"/>
              <a:pathLst>
                <a:path extrusionOk="0" h="111431" w="111431">
                  <a:moveTo>
                    <a:pt x="0" y="0"/>
                  </a:moveTo>
                  <a:lnTo>
                    <a:pt x="122575" y="0"/>
                  </a:lnTo>
                  <a:lnTo>
                    <a:pt x="122575" y="122575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4" name="Google Shape;944;p92"/>
            <p:cNvSpPr/>
            <p:nvPr/>
          </p:nvSpPr>
          <p:spPr>
            <a:xfrm>
              <a:off x="4008751" y="5316504"/>
              <a:ext cx="401990" cy="297770"/>
            </a:xfrm>
            <a:custGeom>
              <a:rect b="b" l="l" r="r" t="t"/>
              <a:pathLst>
                <a:path extrusionOk="0" h="247626" w="334295">
                  <a:moveTo>
                    <a:pt x="339248" y="0"/>
                  </a:moveTo>
                  <a:cubicBezTo>
                    <a:pt x="339248" y="0"/>
                    <a:pt x="199339" y="185720"/>
                    <a:pt x="0" y="251341"/>
                  </a:cubicBez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5" name="Google Shape;945;p92"/>
            <p:cNvSpPr/>
            <p:nvPr/>
          </p:nvSpPr>
          <p:spPr>
            <a:xfrm>
              <a:off x="4059358" y="5883605"/>
              <a:ext cx="238216" cy="74442"/>
            </a:xfrm>
            <a:custGeom>
              <a:rect b="b" l="l" r="r" t="t"/>
              <a:pathLst>
                <a:path extrusionOk="0" h="61906" w="198101">
                  <a:moveTo>
                    <a:pt x="0" y="61907"/>
                  </a:moveTo>
                  <a:lnTo>
                    <a:pt x="99051" y="0"/>
                  </a:lnTo>
                  <a:lnTo>
                    <a:pt x="199339" y="6190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6" name="Google Shape;946;p92"/>
            <p:cNvSpPr/>
            <p:nvPr/>
          </p:nvSpPr>
          <p:spPr>
            <a:xfrm>
              <a:off x="4178435" y="5731783"/>
              <a:ext cx="15000" cy="148885"/>
            </a:xfrm>
            <a:custGeom>
              <a:rect b="b" l="l" r="r" t="t"/>
              <a:pathLst>
                <a:path extrusionOk="0" h="123813" w="120000">
                  <a:moveTo>
                    <a:pt x="0" y="0"/>
                  </a:moveTo>
                  <a:lnTo>
                    <a:pt x="0" y="126289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7" name="Google Shape;947;p92"/>
            <p:cNvSpPr/>
            <p:nvPr/>
          </p:nvSpPr>
          <p:spPr>
            <a:xfrm>
              <a:off x="3690221" y="5035186"/>
              <a:ext cx="163773" cy="163773"/>
            </a:xfrm>
            <a:custGeom>
              <a:rect b="b" l="l" r="r" t="t"/>
              <a:pathLst>
                <a:path extrusionOk="0" h="136194" w="136194">
                  <a:moveTo>
                    <a:pt x="146099" y="73050"/>
                  </a:moveTo>
                  <a:cubicBezTo>
                    <a:pt x="146099" y="113394"/>
                    <a:pt x="113394" y="146099"/>
                    <a:pt x="73050" y="146099"/>
                  </a:cubicBezTo>
                  <a:cubicBezTo>
                    <a:pt x="32705" y="146099"/>
                    <a:pt x="0" y="113394"/>
                    <a:pt x="0" y="73050"/>
                  </a:cubicBezTo>
                  <a:cubicBezTo>
                    <a:pt x="0" y="32705"/>
                    <a:pt x="32705" y="0"/>
                    <a:pt x="73050" y="0"/>
                  </a:cubicBezTo>
                  <a:cubicBezTo>
                    <a:pt x="113394" y="0"/>
                    <a:pt x="146099" y="32705"/>
                    <a:pt x="146099" y="7305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8" name="Google Shape;948;p92"/>
            <p:cNvSpPr/>
            <p:nvPr/>
          </p:nvSpPr>
          <p:spPr>
            <a:xfrm>
              <a:off x="3609845" y="5255478"/>
              <a:ext cx="491321" cy="461544"/>
            </a:xfrm>
            <a:custGeom>
              <a:rect b="b" l="l" r="r" t="t"/>
              <a:pathLst>
                <a:path extrusionOk="0" h="383820" w="408583">
                  <a:moveTo>
                    <a:pt x="61907" y="91622"/>
                  </a:moveTo>
                  <a:lnTo>
                    <a:pt x="6191" y="396202"/>
                  </a:lnTo>
                  <a:lnTo>
                    <a:pt x="276103" y="396202"/>
                  </a:lnTo>
                  <a:lnTo>
                    <a:pt x="214197" y="94098"/>
                  </a:lnTo>
                  <a:lnTo>
                    <a:pt x="386297" y="188196"/>
                  </a:lnTo>
                  <a:lnTo>
                    <a:pt x="420965" y="123813"/>
                  </a:lnTo>
                  <a:lnTo>
                    <a:pt x="222864" y="8667"/>
                  </a:lnTo>
                  <a:cubicBezTo>
                    <a:pt x="212959" y="2476"/>
                    <a:pt x="203054" y="0"/>
                    <a:pt x="191910" y="0"/>
                  </a:cubicBezTo>
                  <a:lnTo>
                    <a:pt x="68097" y="0"/>
                  </a:lnTo>
                  <a:cubicBezTo>
                    <a:pt x="29715" y="0"/>
                    <a:pt x="0" y="30953"/>
                    <a:pt x="0" y="68097"/>
                  </a:cubicBezTo>
                  <a:lnTo>
                    <a:pt x="0" y="236483"/>
                  </a:lnTo>
                  <a:lnTo>
                    <a:pt x="35906" y="23648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9" name="Google Shape;949;p92"/>
            <p:cNvSpPr/>
            <p:nvPr/>
          </p:nvSpPr>
          <p:spPr>
            <a:xfrm>
              <a:off x="3684268" y="5731783"/>
              <a:ext cx="178661" cy="223327"/>
            </a:xfrm>
            <a:custGeom>
              <a:rect b="b" l="l" r="r" t="t"/>
              <a:pathLst>
                <a:path extrusionOk="0" h="185719" w="148575">
                  <a:moveTo>
                    <a:pt x="0" y="0"/>
                  </a:moveTo>
                  <a:lnTo>
                    <a:pt x="0" y="188196"/>
                  </a:lnTo>
                  <a:lnTo>
                    <a:pt x="157243" y="188196"/>
                  </a:lnTo>
                  <a:lnTo>
                    <a:pt x="157243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0" name="Google Shape;950;p92"/>
            <p:cNvSpPr/>
            <p:nvPr/>
          </p:nvSpPr>
          <p:spPr>
            <a:xfrm>
              <a:off x="3779529" y="5731783"/>
              <a:ext cx="15000" cy="223327"/>
            </a:xfrm>
            <a:custGeom>
              <a:rect b="b" l="l" r="r" t="t"/>
              <a:pathLst>
                <a:path extrusionOk="0" h="185719" w="120000">
                  <a:moveTo>
                    <a:pt x="0" y="188196"/>
                  </a:move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51" name="Google Shape;95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475" y="1929750"/>
            <a:ext cx="6239048" cy="29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93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Use your personal own brand on social media</a:t>
            </a:r>
            <a:endParaRPr/>
          </a:p>
        </p:txBody>
      </p:sp>
      <p:sp>
        <p:nvSpPr>
          <p:cNvPr id="958" name="Google Shape;958;p93"/>
          <p:cNvSpPr txBox="1"/>
          <p:nvPr/>
        </p:nvSpPr>
        <p:spPr>
          <a:xfrm>
            <a:off x="833375" y="1866900"/>
            <a:ext cx="300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Lisa</a:t>
            </a:r>
            <a:endParaRPr b="1" sz="13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93"/>
          <p:cNvSpPr txBox="1"/>
          <p:nvPr/>
        </p:nvSpPr>
        <p:spPr>
          <a:xfrm>
            <a:off x="4942425" y="1866900"/>
            <a:ext cx="300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My new startup</a:t>
            </a:r>
            <a:endParaRPr b="1" sz="13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0" name="Google Shape;96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375" y="2331450"/>
            <a:ext cx="2505776" cy="250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93"/>
          <p:cNvPicPr preferRelativeResize="0"/>
          <p:nvPr/>
        </p:nvPicPr>
        <p:blipFill rotWithShape="1">
          <a:blip r:embed="rId5">
            <a:alphaModFix/>
          </a:blip>
          <a:srcRect b="0" l="16557" r="17396" t="3595"/>
          <a:stretch/>
        </p:blipFill>
        <p:spPr>
          <a:xfrm>
            <a:off x="4994275" y="2335125"/>
            <a:ext cx="2591499" cy="249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2" name="Google Shape;962;p93"/>
          <p:cNvGrpSpPr/>
          <p:nvPr/>
        </p:nvGrpSpPr>
        <p:grpSpPr>
          <a:xfrm>
            <a:off x="411164" y="1293500"/>
            <a:ext cx="472214" cy="461192"/>
            <a:chOff x="8682691" y="3161883"/>
            <a:chExt cx="852218" cy="832327"/>
          </a:xfrm>
        </p:grpSpPr>
        <p:sp>
          <p:nvSpPr>
            <p:cNvPr id="963" name="Google Shape;963;p93"/>
            <p:cNvSpPr/>
            <p:nvPr/>
          </p:nvSpPr>
          <p:spPr>
            <a:xfrm>
              <a:off x="8724901" y="3161883"/>
              <a:ext cx="810008" cy="810008"/>
            </a:xfrm>
            <a:custGeom>
              <a:rect b="b" l="l" r="r" t="t"/>
              <a:pathLst>
                <a:path extrusionOk="0" h="810008" w="810008">
                  <a:moveTo>
                    <a:pt x="810009" y="405004"/>
                  </a:moveTo>
                  <a:cubicBezTo>
                    <a:pt x="810009" y="628682"/>
                    <a:pt x="628682" y="810009"/>
                    <a:pt x="405004" y="810009"/>
                  </a:cubicBezTo>
                  <a:cubicBezTo>
                    <a:pt x="181327" y="810009"/>
                    <a:pt x="0" y="628682"/>
                    <a:pt x="0" y="405004"/>
                  </a:cubicBezTo>
                  <a:cubicBezTo>
                    <a:pt x="0" y="181327"/>
                    <a:pt x="181327" y="0"/>
                    <a:pt x="405004" y="0"/>
                  </a:cubicBezTo>
                  <a:cubicBezTo>
                    <a:pt x="628682" y="0"/>
                    <a:pt x="810009" y="181327"/>
                    <a:pt x="810009" y="405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4" name="Google Shape;964;p93"/>
            <p:cNvSpPr/>
            <p:nvPr/>
          </p:nvSpPr>
          <p:spPr>
            <a:xfrm>
              <a:off x="8881102" y="3197817"/>
              <a:ext cx="522586" cy="653232"/>
            </a:xfrm>
            <a:custGeom>
              <a:rect b="b" l="l" r="r" t="t"/>
              <a:pathLst>
                <a:path extrusionOk="0" h="653232" w="522586">
                  <a:moveTo>
                    <a:pt x="337174" y="0"/>
                  </a:moveTo>
                  <a:lnTo>
                    <a:pt x="210447" y="74469"/>
                  </a:lnTo>
                  <a:cubicBezTo>
                    <a:pt x="203915" y="78388"/>
                    <a:pt x="199995" y="84920"/>
                    <a:pt x="198689" y="91453"/>
                  </a:cubicBezTo>
                  <a:lnTo>
                    <a:pt x="196076" y="107130"/>
                  </a:lnTo>
                  <a:cubicBezTo>
                    <a:pt x="194769" y="116275"/>
                    <a:pt x="197382" y="124114"/>
                    <a:pt x="205221" y="130647"/>
                  </a:cubicBezTo>
                  <a:lnTo>
                    <a:pt x="240496" y="159389"/>
                  </a:lnTo>
                  <a:cubicBezTo>
                    <a:pt x="244415" y="163308"/>
                    <a:pt x="250947" y="164615"/>
                    <a:pt x="256173" y="164615"/>
                  </a:cubicBezTo>
                  <a:lnTo>
                    <a:pt x="256173" y="164615"/>
                  </a:lnTo>
                  <a:cubicBezTo>
                    <a:pt x="267931" y="164615"/>
                    <a:pt x="278383" y="173760"/>
                    <a:pt x="280996" y="185518"/>
                  </a:cubicBezTo>
                  <a:lnTo>
                    <a:pt x="284915" y="212954"/>
                  </a:lnTo>
                  <a:cubicBezTo>
                    <a:pt x="286222" y="220793"/>
                    <a:pt x="283609" y="228631"/>
                    <a:pt x="278383" y="233857"/>
                  </a:cubicBezTo>
                  <a:lnTo>
                    <a:pt x="257480" y="256067"/>
                  </a:lnTo>
                  <a:cubicBezTo>
                    <a:pt x="250947" y="262600"/>
                    <a:pt x="240496" y="265213"/>
                    <a:pt x="231350" y="262600"/>
                  </a:cubicBezTo>
                  <a:lnTo>
                    <a:pt x="98091" y="222099"/>
                  </a:lnTo>
                  <a:cubicBezTo>
                    <a:pt x="86333" y="218180"/>
                    <a:pt x="74574" y="223406"/>
                    <a:pt x="68042" y="233857"/>
                  </a:cubicBezTo>
                  <a:lnTo>
                    <a:pt x="2719" y="356665"/>
                  </a:lnTo>
                  <a:cubicBezTo>
                    <a:pt x="-2507" y="367117"/>
                    <a:pt x="106" y="378875"/>
                    <a:pt x="7945" y="386714"/>
                  </a:cubicBezTo>
                  <a:lnTo>
                    <a:pt x="58897" y="433747"/>
                  </a:lnTo>
                  <a:cubicBezTo>
                    <a:pt x="62816" y="437666"/>
                    <a:pt x="68042" y="440279"/>
                    <a:pt x="74574" y="440279"/>
                  </a:cubicBezTo>
                  <a:lnTo>
                    <a:pt x="121607" y="442892"/>
                  </a:lnTo>
                  <a:cubicBezTo>
                    <a:pt x="135978" y="444198"/>
                    <a:pt x="145124" y="455957"/>
                    <a:pt x="145124" y="469021"/>
                  </a:cubicBezTo>
                  <a:lnTo>
                    <a:pt x="145124" y="478166"/>
                  </a:lnTo>
                  <a:cubicBezTo>
                    <a:pt x="145124" y="484699"/>
                    <a:pt x="146430" y="489925"/>
                    <a:pt x="150349" y="495150"/>
                  </a:cubicBezTo>
                  <a:lnTo>
                    <a:pt x="167333" y="516054"/>
                  </a:lnTo>
                  <a:cubicBezTo>
                    <a:pt x="169946" y="519973"/>
                    <a:pt x="172559" y="523893"/>
                    <a:pt x="172559" y="529119"/>
                  </a:cubicBezTo>
                  <a:lnTo>
                    <a:pt x="184318" y="628410"/>
                  </a:lnTo>
                  <a:cubicBezTo>
                    <a:pt x="185624" y="637555"/>
                    <a:pt x="192156" y="645394"/>
                    <a:pt x="201302" y="649313"/>
                  </a:cubicBezTo>
                  <a:lnTo>
                    <a:pt x="226124" y="658459"/>
                  </a:lnTo>
                  <a:cubicBezTo>
                    <a:pt x="236576" y="662378"/>
                    <a:pt x="248334" y="658459"/>
                    <a:pt x="254867" y="648007"/>
                  </a:cubicBezTo>
                  <a:lnTo>
                    <a:pt x="304512" y="572232"/>
                  </a:lnTo>
                  <a:cubicBezTo>
                    <a:pt x="307125" y="567006"/>
                    <a:pt x="312351" y="564393"/>
                    <a:pt x="317577" y="561780"/>
                  </a:cubicBezTo>
                  <a:lnTo>
                    <a:pt x="338481" y="555248"/>
                  </a:lnTo>
                  <a:cubicBezTo>
                    <a:pt x="345013" y="552635"/>
                    <a:pt x="350239" y="547409"/>
                    <a:pt x="352852" y="540877"/>
                  </a:cubicBezTo>
                  <a:lnTo>
                    <a:pt x="355465" y="534344"/>
                  </a:lnTo>
                  <a:cubicBezTo>
                    <a:pt x="359384" y="525199"/>
                    <a:pt x="358077" y="516054"/>
                    <a:pt x="351545" y="508215"/>
                  </a:cubicBezTo>
                  <a:lnTo>
                    <a:pt x="345013" y="500376"/>
                  </a:lnTo>
                  <a:cubicBezTo>
                    <a:pt x="337174" y="491231"/>
                    <a:pt x="337174" y="476860"/>
                    <a:pt x="346319" y="467715"/>
                  </a:cubicBezTo>
                  <a:lnTo>
                    <a:pt x="394659" y="415456"/>
                  </a:lnTo>
                  <a:cubicBezTo>
                    <a:pt x="405110" y="405004"/>
                    <a:pt x="402497" y="386714"/>
                    <a:pt x="390739" y="378875"/>
                  </a:cubicBezTo>
                  <a:lnTo>
                    <a:pt x="364610" y="360585"/>
                  </a:lnTo>
                  <a:lnTo>
                    <a:pt x="333255" y="335762"/>
                  </a:lnTo>
                  <a:cubicBezTo>
                    <a:pt x="326722" y="330536"/>
                    <a:pt x="322803" y="322697"/>
                    <a:pt x="324109" y="313552"/>
                  </a:cubicBezTo>
                  <a:lnTo>
                    <a:pt x="324109" y="307019"/>
                  </a:lnTo>
                  <a:cubicBezTo>
                    <a:pt x="325416" y="293955"/>
                    <a:pt x="335868" y="284810"/>
                    <a:pt x="348932" y="284810"/>
                  </a:cubicBezTo>
                  <a:lnTo>
                    <a:pt x="389433" y="284810"/>
                  </a:lnTo>
                  <a:cubicBezTo>
                    <a:pt x="394659" y="284810"/>
                    <a:pt x="398578" y="283503"/>
                    <a:pt x="402497" y="280890"/>
                  </a:cubicBezTo>
                  <a:lnTo>
                    <a:pt x="458675" y="245616"/>
                  </a:lnTo>
                  <a:cubicBezTo>
                    <a:pt x="462595" y="243003"/>
                    <a:pt x="465208" y="240390"/>
                    <a:pt x="466514" y="237777"/>
                  </a:cubicBezTo>
                  <a:lnTo>
                    <a:pt x="529224" y="131953"/>
                  </a:lnTo>
                </a:path>
              </a:pathLst>
            </a:custGeom>
            <a:solidFill>
              <a:schemeClr val="lt1"/>
            </a:solidFill>
            <a:ln cap="flat" cmpd="sng" w="172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5" name="Google Shape;965;p93"/>
            <p:cNvSpPr/>
            <p:nvPr/>
          </p:nvSpPr>
          <p:spPr>
            <a:xfrm>
              <a:off x="8682691" y="3184202"/>
              <a:ext cx="810008" cy="810008"/>
            </a:xfrm>
            <a:custGeom>
              <a:rect b="b" l="l" r="r" t="t"/>
              <a:pathLst>
                <a:path extrusionOk="0" h="810008" w="810008">
                  <a:moveTo>
                    <a:pt x="810009" y="405004"/>
                  </a:moveTo>
                  <a:cubicBezTo>
                    <a:pt x="810009" y="628682"/>
                    <a:pt x="628682" y="810009"/>
                    <a:pt x="405004" y="810009"/>
                  </a:cubicBezTo>
                  <a:cubicBezTo>
                    <a:pt x="181327" y="810009"/>
                    <a:pt x="0" y="628682"/>
                    <a:pt x="0" y="405004"/>
                  </a:cubicBezTo>
                  <a:cubicBezTo>
                    <a:pt x="0" y="181327"/>
                    <a:pt x="181327" y="0"/>
                    <a:pt x="405004" y="0"/>
                  </a:cubicBezTo>
                  <a:cubicBezTo>
                    <a:pt x="628682" y="0"/>
                    <a:pt x="810009" y="181327"/>
                    <a:pt x="810009" y="405004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66" name="Google Shape;966;p93"/>
          <p:cNvSpPr txBox="1"/>
          <p:nvPr/>
        </p:nvSpPr>
        <p:spPr>
          <a:xfrm>
            <a:off x="1206575" y="1270425"/>
            <a:ext cx="300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Share on social media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94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Inspiration</a:t>
            </a:r>
            <a:endParaRPr/>
          </a:p>
        </p:txBody>
      </p:sp>
      <p:pic>
        <p:nvPicPr>
          <p:cNvPr id="973" name="Google Shape;973;p94"/>
          <p:cNvPicPr preferRelativeResize="0"/>
          <p:nvPr/>
        </p:nvPicPr>
        <p:blipFill rotWithShape="1">
          <a:blip r:embed="rId4">
            <a:alphaModFix/>
          </a:blip>
          <a:srcRect b="4830" l="0" r="2104" t="1193"/>
          <a:stretch/>
        </p:blipFill>
        <p:spPr>
          <a:xfrm>
            <a:off x="448500" y="1271600"/>
            <a:ext cx="3247200" cy="3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550" y="1271600"/>
            <a:ext cx="3942958" cy="36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95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Advertising – rule of thumb</a:t>
            </a:r>
            <a:endParaRPr/>
          </a:p>
        </p:txBody>
      </p:sp>
      <p:sp>
        <p:nvSpPr>
          <p:cNvPr id="981" name="Google Shape;981;p95"/>
          <p:cNvSpPr txBox="1"/>
          <p:nvPr/>
        </p:nvSpPr>
        <p:spPr>
          <a:xfrm>
            <a:off x="411175" y="2171700"/>
            <a:ext cx="8311800" cy="24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Only pay for users if you have revenue</a:t>
            </a:r>
            <a:endParaRPr i="1" sz="35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6"/>
          <p:cNvSpPr/>
          <p:nvPr/>
        </p:nvSpPr>
        <p:spPr>
          <a:xfrm>
            <a:off x="-2401025" y="0"/>
            <a:ext cx="4746000" cy="5143500"/>
          </a:xfrm>
          <a:prstGeom prst="parallelogram">
            <a:avLst>
              <a:gd fmla="val 46413" name="adj"/>
            </a:avLst>
          </a:prstGeom>
          <a:solidFill>
            <a:schemeClr val="accent1"/>
          </a:solidFill>
          <a:ln>
            <a:noFill/>
          </a:ln>
          <a:effectLst>
            <a:outerShdw blurRad="2571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6"/>
          <p:cNvSpPr txBox="1"/>
          <p:nvPr/>
        </p:nvSpPr>
        <p:spPr>
          <a:xfrm>
            <a:off x="1802275" y="2050625"/>
            <a:ext cx="6651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venir"/>
                <a:ea typeface="Avenir"/>
                <a:cs typeface="Avenir"/>
                <a:sym typeface="Avenir"/>
              </a:rPr>
              <a:t>Q&amp;A</a:t>
            </a:r>
            <a:endParaRPr sz="48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988" name="Google Shape;988;p96"/>
          <p:cNvCxnSpPr/>
          <p:nvPr/>
        </p:nvCxnSpPr>
        <p:spPr>
          <a:xfrm flipH="1" rot="10800000">
            <a:off x="2044575" y="2827925"/>
            <a:ext cx="5982300" cy="16200"/>
          </a:xfrm>
          <a:prstGeom prst="straightConnector1">
            <a:avLst/>
          </a:prstGeom>
          <a:noFill/>
          <a:ln cap="flat" cmpd="sng" w="19050">
            <a:solidFill>
              <a:srgbClr val="EF47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97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Great reading</a:t>
            </a:r>
            <a:endParaRPr/>
          </a:p>
        </p:txBody>
      </p:sp>
      <p:sp>
        <p:nvSpPr>
          <p:cNvPr id="995" name="Google Shape;995;p97"/>
          <p:cNvSpPr txBox="1"/>
          <p:nvPr/>
        </p:nvSpPr>
        <p:spPr>
          <a:xfrm>
            <a:off x="411175" y="1279525"/>
            <a:ext cx="863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Growth for startups: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https://www.startupschool.org/videos/69</a:t>
            </a: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SaaS blog, Christoph Janz, Point Nine Capital: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http://christophjanz.blogspot.com/</a:t>
            </a: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AppsMobile Growth Stack, growth framework for apps: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https://mobilegrowthstack.com/what-is-the-mobile-growth-stack-426c6e474329</a:t>
            </a: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App Store Optimization: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https://asostack.com/keyword-optimization-cycle-5f47388c2b5</a:t>
            </a: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Mixpanel (data and user analytics):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https://mixpanel.com/blog/</a:t>
            </a: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Newsletters and automated emailsMailchimp blog and library:</a:t>
            </a: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https://mailchimp.com/resources/</a:t>
            </a: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YC startup investor school: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 playlist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- lots of perspective on what makes a great founder.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Marketing for apps academy:</a:t>
            </a: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https://www.leanplum.com/mobile-marketing-academy/lessons/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8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Free resources</a:t>
            </a:r>
            <a:endParaRPr/>
          </a:p>
        </p:txBody>
      </p:sp>
      <p:sp>
        <p:nvSpPr>
          <p:cNvPr id="1002" name="Google Shape;1002;p98"/>
          <p:cNvSpPr txBox="1"/>
          <p:nvPr/>
        </p:nvSpPr>
        <p:spPr>
          <a:xfrm>
            <a:off x="411175" y="1279525"/>
            <a:ext cx="863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Photos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Unsplash: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https://unsplash.com/</a:t>
            </a: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Pixabay:</a:t>
            </a: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https://pixabay.com/en/</a:t>
            </a:r>
            <a:r>
              <a:rPr lang="en-US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Icons and design assets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Tilda icons: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https://tilda.cc/free-icons/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Mockups: </a:t>
            </a:r>
            <a:r>
              <a:rPr lang="en-US" u="sng">
                <a:solidFill>
                  <a:srgbClr val="EF4747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https://www.mockupworld.co/all-mockups/</a:t>
            </a:r>
            <a:endParaRPr>
              <a:solidFill>
                <a:srgbClr val="EF474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 txBox="1"/>
          <p:nvPr>
            <p:ph type="title"/>
          </p:nvPr>
        </p:nvSpPr>
        <p:spPr>
          <a:xfrm>
            <a:off x="746379" y="320462"/>
            <a:ext cx="4955173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Marketing for startups</a:t>
            </a:r>
            <a:endParaRPr/>
          </a:p>
        </p:txBody>
      </p:sp>
      <p:sp>
        <p:nvSpPr>
          <p:cNvPr id="576" name="Google Shape;576;p75"/>
          <p:cNvSpPr txBox="1"/>
          <p:nvPr/>
        </p:nvSpPr>
        <p:spPr>
          <a:xfrm>
            <a:off x="752950" y="1694275"/>
            <a:ext cx="47565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Marketing for startups 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– what does that mean?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Positioning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How to get your first users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7" name="Google Shape;577;p75"/>
          <p:cNvPicPr preferRelativeResize="0"/>
          <p:nvPr/>
        </p:nvPicPr>
        <p:blipFill rotWithShape="1">
          <a:blip r:embed="rId4">
            <a:alphaModFix/>
          </a:blip>
          <a:srcRect b="0" l="45099" r="12285" t="0"/>
          <a:stretch/>
        </p:blipFill>
        <p:spPr>
          <a:xfrm>
            <a:off x="5636950" y="8225"/>
            <a:ext cx="3507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6"/>
          <p:cNvSpPr txBox="1"/>
          <p:nvPr>
            <p:ph type="title"/>
          </p:nvPr>
        </p:nvSpPr>
        <p:spPr>
          <a:xfrm>
            <a:off x="746379" y="320462"/>
            <a:ext cx="8311896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Marketing at a startup, what does that mean?</a:t>
            </a:r>
            <a:endParaRPr/>
          </a:p>
        </p:txBody>
      </p:sp>
      <p:pic>
        <p:nvPicPr>
          <p:cNvPr id="584" name="Google Shape;58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75" y="1462950"/>
            <a:ext cx="3194775" cy="3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6"/>
          <p:cNvSpPr txBox="1"/>
          <p:nvPr/>
        </p:nvSpPr>
        <p:spPr>
          <a:xfrm>
            <a:off x="4764150" y="2588475"/>
            <a:ext cx="33918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Go to menti.com use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34 76 58 4 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"/>
          <p:cNvSpPr/>
          <p:nvPr/>
        </p:nvSpPr>
        <p:spPr>
          <a:xfrm>
            <a:off x="6153375" y="13668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10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Product</a:t>
            </a: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marketing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Customer testimonials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Competitive analysis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Pricing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Product positioning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Product launches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Copywriting in products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1" name="Google Shape;591;p77"/>
          <p:cNvSpPr/>
          <p:nvPr/>
        </p:nvSpPr>
        <p:spPr>
          <a:xfrm rot="10800000">
            <a:off x="8780700" y="8225"/>
            <a:ext cx="363300" cy="363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77"/>
          <p:cNvSpPr/>
          <p:nvPr/>
        </p:nvSpPr>
        <p:spPr>
          <a:xfrm>
            <a:off x="283425" y="13668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Growth marketing</a:t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SEO and app store optimization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Funnel optimization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Referral and viral features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Retention and notifications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Performance marketing (paid ads)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Analytics and tracking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Content marketing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" name="Google Shape;593;p77"/>
          <p:cNvSpPr/>
          <p:nvPr/>
        </p:nvSpPr>
        <p:spPr>
          <a:xfrm>
            <a:off x="3218400" y="13668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Brand marketing</a:t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Build the brand and its elements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Craft the story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Branding and visuals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Key messages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Create brand awareness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Create collateral for campaigns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Build one coherent brand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4" name="Google Shape;594;p77"/>
          <p:cNvGrpSpPr/>
          <p:nvPr/>
        </p:nvGrpSpPr>
        <p:grpSpPr>
          <a:xfrm>
            <a:off x="6310825" y="1553958"/>
            <a:ext cx="416409" cy="478726"/>
            <a:chOff x="3579620" y="1572734"/>
            <a:chExt cx="828675" cy="828675"/>
          </a:xfrm>
        </p:grpSpPr>
        <p:sp>
          <p:nvSpPr>
            <p:cNvPr id="595" name="Google Shape;595;p77"/>
            <p:cNvSpPr/>
            <p:nvPr/>
          </p:nvSpPr>
          <p:spPr>
            <a:xfrm>
              <a:off x="3779647" y="1618447"/>
              <a:ext cx="609600" cy="600075"/>
            </a:xfrm>
            <a:custGeom>
              <a:rect b="b" l="l" r="r" t="t"/>
              <a:pathLst>
                <a:path extrusionOk="0" h="600075" w="609600">
                  <a:moveTo>
                    <a:pt x="609567" y="0"/>
                  </a:moveTo>
                  <a:lnTo>
                    <a:pt x="599181" y="20"/>
                  </a:lnTo>
                  <a:cubicBezTo>
                    <a:pt x="527996" y="144"/>
                    <a:pt x="458800" y="12219"/>
                    <a:pt x="393632" y="35560"/>
                  </a:cubicBezTo>
                  <a:cubicBezTo>
                    <a:pt x="335632" y="56333"/>
                    <a:pt x="280823" y="86029"/>
                    <a:pt x="230643" y="124166"/>
                  </a:cubicBezTo>
                  <a:lnTo>
                    <a:pt x="210381" y="140390"/>
                  </a:lnTo>
                  <a:cubicBezTo>
                    <a:pt x="200455" y="148578"/>
                    <a:pt x="190507" y="157397"/>
                    <a:pt x="179958" y="167355"/>
                  </a:cubicBezTo>
                  <a:cubicBezTo>
                    <a:pt x="160656" y="187223"/>
                    <a:pt x="140085" y="210813"/>
                    <a:pt x="118245" y="238125"/>
                  </a:cubicBezTo>
                  <a:cubicBezTo>
                    <a:pt x="85484" y="279093"/>
                    <a:pt x="23813" y="398527"/>
                    <a:pt x="11804" y="445114"/>
                  </a:cubicBezTo>
                  <a:cubicBezTo>
                    <a:pt x="-204" y="491700"/>
                    <a:pt x="1745" y="485831"/>
                    <a:pt x="377" y="492737"/>
                  </a:cubicBezTo>
                  <a:cubicBezTo>
                    <a:pt x="235" y="493480"/>
                    <a:pt x="112" y="494131"/>
                    <a:pt x="0" y="494670"/>
                  </a:cubicBezTo>
                  <a:cubicBezTo>
                    <a:pt x="78224" y="571093"/>
                    <a:pt x="117639" y="609244"/>
                    <a:pt x="118245" y="609122"/>
                  </a:cubicBezTo>
                  <a:cubicBezTo>
                    <a:pt x="124437" y="607922"/>
                    <a:pt x="151392" y="600507"/>
                    <a:pt x="156024" y="600507"/>
                  </a:cubicBezTo>
                  <a:cubicBezTo>
                    <a:pt x="229102" y="577964"/>
                    <a:pt x="305681" y="538820"/>
                    <a:pt x="385759" y="483074"/>
                  </a:cubicBezTo>
                  <a:lnTo>
                    <a:pt x="386545" y="482423"/>
                  </a:lnTo>
                  <a:cubicBezTo>
                    <a:pt x="389779" y="479768"/>
                    <a:pt x="392941" y="477063"/>
                    <a:pt x="396084" y="474347"/>
                  </a:cubicBezTo>
                  <a:lnTo>
                    <a:pt x="398491" y="472282"/>
                  </a:lnTo>
                  <a:lnTo>
                    <a:pt x="446830" y="425462"/>
                  </a:lnTo>
                  <a:cubicBezTo>
                    <a:pt x="456002" y="415585"/>
                    <a:pt x="463766" y="406776"/>
                    <a:pt x="470560" y="398527"/>
                  </a:cubicBezTo>
                  <a:lnTo>
                    <a:pt x="472346" y="396361"/>
                  </a:lnTo>
                  <a:lnTo>
                    <a:pt x="472683" y="396696"/>
                  </a:lnTo>
                  <a:lnTo>
                    <a:pt x="486731" y="378296"/>
                  </a:lnTo>
                  <a:cubicBezTo>
                    <a:pt x="526058" y="326346"/>
                    <a:pt x="556308" y="269531"/>
                    <a:pt x="576952" y="209441"/>
                  </a:cubicBezTo>
                  <a:cubicBezTo>
                    <a:pt x="598713" y="146100"/>
                    <a:pt x="609801" y="79121"/>
                    <a:pt x="609597" y="10365"/>
                  </a:cubicBezTo>
                  <a:lnTo>
                    <a:pt x="609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96" name="Google Shape;596;p77"/>
            <p:cNvGrpSpPr/>
            <p:nvPr/>
          </p:nvGrpSpPr>
          <p:grpSpPr>
            <a:xfrm>
              <a:off x="3579620" y="1572734"/>
              <a:ext cx="828675" cy="828675"/>
              <a:chOff x="3579620" y="1572734"/>
              <a:chExt cx="828675" cy="828675"/>
            </a:xfrm>
          </p:grpSpPr>
          <p:sp>
            <p:nvSpPr>
              <p:cNvPr id="597" name="Google Shape;597;p77"/>
              <p:cNvSpPr/>
              <p:nvPr/>
            </p:nvSpPr>
            <p:spPr>
              <a:xfrm>
                <a:off x="4055637" y="2225027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70"/>
                    </a:moveTo>
                    <a:lnTo>
                      <a:pt x="15555" y="30666"/>
                    </a:lnTo>
                    <a:lnTo>
                      <a:pt x="31044" y="15296"/>
                    </a:lnTo>
                    <a:lnTo>
                      <a:pt x="15479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" name="Google Shape;598;p77"/>
              <p:cNvSpPr/>
              <p:nvPr/>
            </p:nvSpPr>
            <p:spPr>
              <a:xfrm>
                <a:off x="4014244" y="2265915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70"/>
                    </a:moveTo>
                    <a:lnTo>
                      <a:pt x="15555" y="30666"/>
                    </a:lnTo>
                    <a:lnTo>
                      <a:pt x="31044" y="15296"/>
                    </a:lnTo>
                    <a:lnTo>
                      <a:pt x="15490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" name="Google Shape;599;p77"/>
              <p:cNvSpPr/>
              <p:nvPr/>
            </p:nvSpPr>
            <p:spPr>
              <a:xfrm>
                <a:off x="3734844" y="19081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65"/>
                    </a:moveTo>
                    <a:lnTo>
                      <a:pt x="15555" y="30666"/>
                    </a:lnTo>
                    <a:lnTo>
                      <a:pt x="31044" y="15290"/>
                    </a:lnTo>
                    <a:lnTo>
                      <a:pt x="15490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" name="Google Shape;600;p77"/>
              <p:cNvSpPr/>
              <p:nvPr/>
            </p:nvSpPr>
            <p:spPr>
              <a:xfrm>
                <a:off x="3693452" y="194903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0" y="15370"/>
                    </a:moveTo>
                    <a:lnTo>
                      <a:pt x="15555" y="30666"/>
                    </a:lnTo>
                    <a:lnTo>
                      <a:pt x="31044" y="15306"/>
                    </a:lnTo>
                    <a:lnTo>
                      <a:pt x="15479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" name="Google Shape;601;p77"/>
              <p:cNvSpPr/>
              <p:nvPr/>
            </p:nvSpPr>
            <p:spPr>
              <a:xfrm>
                <a:off x="3621015" y="2173917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98220" y="0"/>
                    </a:moveTo>
                    <a:lnTo>
                      <a:pt x="0" y="97139"/>
                    </a:lnTo>
                    <a:lnTo>
                      <a:pt x="15610" y="112441"/>
                    </a:lnTo>
                    <a:lnTo>
                      <a:pt x="113830" y="15291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" name="Google Shape;602;p77"/>
              <p:cNvSpPr/>
              <p:nvPr/>
            </p:nvSpPr>
            <p:spPr>
              <a:xfrm>
                <a:off x="3683103" y="2214805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68082" y="0"/>
                    </a:moveTo>
                    <a:lnTo>
                      <a:pt x="0" y="67358"/>
                    </a:lnTo>
                    <a:lnTo>
                      <a:pt x="14703" y="81776"/>
                    </a:lnTo>
                    <a:lnTo>
                      <a:pt x="82785" y="14407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" name="Google Shape;603;p77"/>
              <p:cNvSpPr/>
              <p:nvPr/>
            </p:nvSpPr>
            <p:spPr>
              <a:xfrm>
                <a:off x="3745192" y="225569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0" y="55909"/>
                    </a:moveTo>
                    <a:lnTo>
                      <a:pt x="15965" y="71554"/>
                    </a:lnTo>
                    <a:lnTo>
                      <a:pt x="72437" y="15655"/>
                    </a:lnTo>
                    <a:lnTo>
                      <a:pt x="56472" y="0"/>
                    </a:lnTo>
                    <a:close/>
                  </a:path>
                </a:pathLst>
              </a:custGeom>
              <a:solidFill>
                <a:srgbClr val="2828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604" name="Google Shape;604;p77"/>
              <p:cNvGrpSpPr/>
              <p:nvPr/>
            </p:nvGrpSpPr>
            <p:grpSpPr>
              <a:xfrm>
                <a:off x="3579620" y="1572734"/>
                <a:ext cx="828675" cy="828675"/>
                <a:chOff x="3579620" y="1572734"/>
                <a:chExt cx="828675" cy="828675"/>
              </a:xfrm>
            </p:grpSpPr>
            <p:sp>
              <p:nvSpPr>
                <p:cNvPr id="605" name="Google Shape;605;p77"/>
                <p:cNvSpPr/>
                <p:nvPr/>
              </p:nvSpPr>
              <p:spPr>
                <a:xfrm>
                  <a:off x="3579620" y="1572734"/>
                  <a:ext cx="828675" cy="828675"/>
                </a:xfrm>
                <a:custGeom>
                  <a:rect b="b" l="l" r="r" t="t"/>
                  <a:pathLst>
                    <a:path extrusionOk="0" h="828675" w="828675">
                      <a:moveTo>
                        <a:pt x="810980" y="24531"/>
                      </a:moveTo>
                      <a:cubicBezTo>
                        <a:pt x="809572" y="99884"/>
                        <a:pt x="794635" y="172924"/>
                        <a:pt x="766609" y="241624"/>
                      </a:cubicBezTo>
                      <a:lnTo>
                        <a:pt x="765083" y="245338"/>
                      </a:lnTo>
                      <a:lnTo>
                        <a:pt x="584741" y="68117"/>
                      </a:lnTo>
                      <a:lnTo>
                        <a:pt x="588502" y="66600"/>
                      </a:lnTo>
                      <a:cubicBezTo>
                        <a:pt x="657933" y="38642"/>
                        <a:pt x="731867" y="23576"/>
                        <a:pt x="808229" y="21836"/>
                      </a:cubicBezTo>
                      <a:lnTo>
                        <a:pt x="811034" y="21772"/>
                      </a:lnTo>
                      <a:lnTo>
                        <a:pt x="810980" y="24531"/>
                      </a:lnTo>
                      <a:close/>
                      <a:moveTo>
                        <a:pt x="754874" y="268288"/>
                      </a:moveTo>
                      <a:cubicBezTo>
                        <a:pt x="723721" y="335142"/>
                        <a:pt x="681016" y="395471"/>
                        <a:pt x="627962" y="447588"/>
                      </a:cubicBezTo>
                      <a:cubicBezTo>
                        <a:pt x="542466" y="531376"/>
                        <a:pt x="436487" y="588268"/>
                        <a:pt x="321493" y="612119"/>
                      </a:cubicBezTo>
                      <a:lnTo>
                        <a:pt x="320074" y="612406"/>
                      </a:lnTo>
                      <a:lnTo>
                        <a:pt x="275241" y="568342"/>
                      </a:lnTo>
                      <a:lnTo>
                        <a:pt x="347939" y="496225"/>
                      </a:lnTo>
                      <a:lnTo>
                        <a:pt x="332400" y="480968"/>
                      </a:lnTo>
                      <a:lnTo>
                        <a:pt x="259702" y="553074"/>
                      </a:lnTo>
                      <a:lnTo>
                        <a:pt x="214719" y="508862"/>
                      </a:lnTo>
                      <a:lnTo>
                        <a:pt x="215020" y="507461"/>
                      </a:lnTo>
                      <a:cubicBezTo>
                        <a:pt x="224337" y="464087"/>
                        <a:pt x="237974" y="422633"/>
                        <a:pt x="255877" y="383270"/>
                      </a:cubicBezTo>
                      <a:cubicBezTo>
                        <a:pt x="285708" y="317635"/>
                        <a:pt x="327349" y="257773"/>
                        <a:pt x="380425" y="204351"/>
                      </a:cubicBezTo>
                      <a:cubicBezTo>
                        <a:pt x="412728" y="171990"/>
                        <a:pt x="449307" y="142834"/>
                        <a:pt x="488509" y="118027"/>
                      </a:cubicBezTo>
                      <a:cubicBezTo>
                        <a:pt x="512033" y="103130"/>
                        <a:pt x="536491" y="89804"/>
                        <a:pt x="561540" y="78292"/>
                      </a:cubicBezTo>
                      <a:lnTo>
                        <a:pt x="563238" y="77518"/>
                      </a:lnTo>
                      <a:lnTo>
                        <a:pt x="755670" y="266601"/>
                      </a:lnTo>
                      <a:lnTo>
                        <a:pt x="754874" y="268288"/>
                      </a:lnTo>
                      <a:close/>
                      <a:moveTo>
                        <a:pt x="556242" y="650921"/>
                      </a:moveTo>
                      <a:lnTo>
                        <a:pt x="413802" y="792216"/>
                      </a:lnTo>
                      <a:lnTo>
                        <a:pt x="379135" y="619684"/>
                      </a:lnTo>
                      <a:lnTo>
                        <a:pt x="381445" y="618974"/>
                      </a:lnTo>
                      <a:cubicBezTo>
                        <a:pt x="448555" y="598305"/>
                        <a:pt x="511205" y="567217"/>
                        <a:pt x="567655" y="526570"/>
                      </a:cubicBezTo>
                      <a:lnTo>
                        <a:pt x="572695" y="522952"/>
                      </a:lnTo>
                      <a:lnTo>
                        <a:pt x="556242" y="650921"/>
                      </a:lnTo>
                      <a:close/>
                      <a:moveTo>
                        <a:pt x="210496" y="440713"/>
                      </a:moveTo>
                      <a:lnTo>
                        <a:pt x="44575" y="409052"/>
                      </a:lnTo>
                      <a:lnTo>
                        <a:pt x="187026" y="267736"/>
                      </a:lnTo>
                      <a:lnTo>
                        <a:pt x="310166" y="251407"/>
                      </a:lnTo>
                      <a:lnTo>
                        <a:pt x="310166" y="251407"/>
                      </a:lnTo>
                      <a:lnTo>
                        <a:pt x="306362" y="256457"/>
                      </a:lnTo>
                      <a:cubicBezTo>
                        <a:pt x="264807" y="311566"/>
                        <a:pt x="232805" y="372808"/>
                        <a:pt x="211226" y="438485"/>
                      </a:cubicBezTo>
                      <a:lnTo>
                        <a:pt x="210496" y="440713"/>
                      </a:lnTo>
                      <a:close/>
                      <a:moveTo>
                        <a:pt x="832967" y="0"/>
                      </a:moveTo>
                      <a:lnTo>
                        <a:pt x="822027" y="21"/>
                      </a:lnTo>
                      <a:cubicBezTo>
                        <a:pt x="680318" y="265"/>
                        <a:pt x="546087" y="45040"/>
                        <a:pt x="433844" y="129518"/>
                      </a:cubicBezTo>
                      <a:lnTo>
                        <a:pt x="412502" y="146441"/>
                      </a:lnTo>
                      <a:cubicBezTo>
                        <a:pt x="402046" y="154982"/>
                        <a:pt x="391568" y="164181"/>
                        <a:pt x="380457" y="174568"/>
                      </a:cubicBezTo>
                      <a:lnTo>
                        <a:pt x="350368" y="204425"/>
                      </a:lnTo>
                      <a:cubicBezTo>
                        <a:pt x="342738" y="212585"/>
                        <a:pt x="336484" y="219513"/>
                        <a:pt x="330756" y="226155"/>
                      </a:cubicBezTo>
                      <a:lnTo>
                        <a:pt x="330090" y="226929"/>
                      </a:lnTo>
                      <a:lnTo>
                        <a:pt x="176731" y="247269"/>
                      </a:lnTo>
                      <a:lnTo>
                        <a:pt x="0" y="422601"/>
                      </a:lnTo>
                      <a:lnTo>
                        <a:pt x="204112" y="461530"/>
                      </a:lnTo>
                      <a:lnTo>
                        <a:pt x="203339" y="464299"/>
                      </a:lnTo>
                      <a:cubicBezTo>
                        <a:pt x="196107" y="489891"/>
                        <a:pt x="192743" y="506771"/>
                        <a:pt x="191303" y="513976"/>
                      </a:cubicBezTo>
                      <a:cubicBezTo>
                        <a:pt x="191153" y="514750"/>
                        <a:pt x="191024" y="515429"/>
                        <a:pt x="190905" y="515992"/>
                      </a:cubicBezTo>
                      <a:lnTo>
                        <a:pt x="312896" y="635876"/>
                      </a:lnTo>
                      <a:cubicBezTo>
                        <a:pt x="313648" y="635727"/>
                        <a:pt x="314497" y="635568"/>
                        <a:pt x="315453" y="635377"/>
                      </a:cubicBezTo>
                      <a:cubicBezTo>
                        <a:pt x="321976" y="634125"/>
                        <a:pt x="334119" y="631780"/>
                        <a:pt x="355246" y="626390"/>
                      </a:cubicBezTo>
                      <a:lnTo>
                        <a:pt x="357997" y="625679"/>
                      </a:lnTo>
                      <a:lnTo>
                        <a:pt x="400305" y="836290"/>
                      </a:lnTo>
                      <a:lnTo>
                        <a:pt x="577047" y="660947"/>
                      </a:lnTo>
                      <a:lnTo>
                        <a:pt x="597228" y="503896"/>
                      </a:lnTo>
                      <a:lnTo>
                        <a:pt x="598056" y="503217"/>
                      </a:lnTo>
                      <a:cubicBezTo>
                        <a:pt x="601462" y="500448"/>
                        <a:pt x="604794" y="497626"/>
                        <a:pt x="608103" y="494793"/>
                      </a:cubicBezTo>
                      <a:lnTo>
                        <a:pt x="610639" y="492639"/>
                      </a:lnTo>
                      <a:lnTo>
                        <a:pt x="661555" y="443800"/>
                      </a:lnTo>
                      <a:cubicBezTo>
                        <a:pt x="671216" y="433498"/>
                        <a:pt x="679393" y="424310"/>
                        <a:pt x="686550" y="415705"/>
                      </a:cubicBezTo>
                      <a:lnTo>
                        <a:pt x="688431" y="413445"/>
                      </a:lnTo>
                      <a:lnTo>
                        <a:pt x="688786" y="413795"/>
                      </a:lnTo>
                      <a:lnTo>
                        <a:pt x="703583" y="394601"/>
                      </a:lnTo>
                      <a:cubicBezTo>
                        <a:pt x="788671" y="283290"/>
                        <a:pt x="833418" y="150568"/>
                        <a:pt x="832999" y="10812"/>
                      </a:cubicBezTo>
                      <a:lnTo>
                        <a:pt x="832967" y="0"/>
                      </a:lnTo>
                      <a:close/>
                    </a:path>
                  </a:pathLst>
                </a:custGeom>
                <a:solidFill>
                  <a:srgbClr val="2828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06" name="Google Shape;606;p77"/>
                <p:cNvSpPr/>
                <p:nvPr/>
              </p:nvSpPr>
              <p:spPr>
                <a:xfrm>
                  <a:off x="3947252" y="1813970"/>
                  <a:ext cx="228600" cy="219075"/>
                </a:xfrm>
                <a:custGeom>
                  <a:rect b="b" l="l" r="r" t="t"/>
                  <a:pathLst>
                    <a:path extrusionOk="0" h="219075" w="228600">
                      <a:moveTo>
                        <a:pt x="167264" y="21623"/>
                      </a:moveTo>
                      <a:cubicBezTo>
                        <a:pt x="181449" y="21623"/>
                        <a:pt x="194527" y="28647"/>
                        <a:pt x="202425" y="41019"/>
                      </a:cubicBezTo>
                      <a:cubicBezTo>
                        <a:pt x="210324" y="53401"/>
                        <a:pt x="210635" y="69666"/>
                        <a:pt x="203145" y="82292"/>
                      </a:cubicBezTo>
                      <a:cubicBezTo>
                        <a:pt x="195021" y="96022"/>
                        <a:pt x="181137" y="102886"/>
                        <a:pt x="167264" y="102886"/>
                      </a:cubicBezTo>
                      <a:cubicBezTo>
                        <a:pt x="156743" y="102886"/>
                        <a:pt x="146234" y="98950"/>
                        <a:pt x="138217" y="91067"/>
                      </a:cubicBezTo>
                      <a:cubicBezTo>
                        <a:pt x="136272" y="89157"/>
                        <a:pt x="134553" y="87077"/>
                        <a:pt x="133048" y="84881"/>
                      </a:cubicBezTo>
                      <a:cubicBezTo>
                        <a:pt x="128546" y="78271"/>
                        <a:pt x="126128" y="70504"/>
                        <a:pt x="126106" y="62356"/>
                      </a:cubicBezTo>
                      <a:cubicBezTo>
                        <a:pt x="126074" y="51480"/>
                        <a:pt x="130329" y="41273"/>
                        <a:pt x="138077" y="33581"/>
                      </a:cubicBezTo>
                      <a:cubicBezTo>
                        <a:pt x="140012" y="31661"/>
                        <a:pt x="142118" y="29963"/>
                        <a:pt x="144342" y="28478"/>
                      </a:cubicBezTo>
                      <a:cubicBezTo>
                        <a:pt x="151037" y="24043"/>
                        <a:pt x="158903" y="21645"/>
                        <a:pt x="167167" y="21623"/>
                      </a:cubicBezTo>
                      <a:lnTo>
                        <a:pt x="167264" y="21623"/>
                      </a:lnTo>
                      <a:close/>
                      <a:moveTo>
                        <a:pt x="152370" y="1443"/>
                      </a:moveTo>
                      <a:cubicBezTo>
                        <a:pt x="106774" y="13931"/>
                        <a:pt x="92352" y="62876"/>
                        <a:pt x="114479" y="96308"/>
                      </a:cubicBezTo>
                      <a:lnTo>
                        <a:pt x="115672" y="98101"/>
                      </a:lnTo>
                      <a:lnTo>
                        <a:pt x="0" y="212839"/>
                      </a:lnTo>
                      <a:lnTo>
                        <a:pt x="15528" y="228097"/>
                      </a:lnTo>
                      <a:lnTo>
                        <a:pt x="131200" y="113369"/>
                      </a:lnTo>
                      <a:lnTo>
                        <a:pt x="131716" y="113698"/>
                      </a:lnTo>
                      <a:cubicBezTo>
                        <a:pt x="152144" y="126738"/>
                        <a:pt x="178719" y="128457"/>
                        <a:pt x="199481" y="115916"/>
                      </a:cubicBezTo>
                      <a:cubicBezTo>
                        <a:pt x="219200" y="104000"/>
                        <a:pt x="230365" y="83915"/>
                        <a:pt x="230312" y="62112"/>
                      </a:cubicBezTo>
                      <a:cubicBezTo>
                        <a:pt x="230258" y="41698"/>
                        <a:pt x="220371" y="22833"/>
                        <a:pt x="202887" y="10812"/>
                      </a:cubicBezTo>
                      <a:cubicBezTo>
                        <a:pt x="191873" y="3225"/>
                        <a:pt x="178365" y="0"/>
                        <a:pt x="164932" y="0"/>
                      </a:cubicBezTo>
                      <a:cubicBezTo>
                        <a:pt x="160709" y="0"/>
                        <a:pt x="156432" y="329"/>
                        <a:pt x="152370" y="1443"/>
                      </a:cubicBezTo>
                      <a:lnTo>
                        <a:pt x="152370" y="14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grpSp>
        <p:nvGrpSpPr>
          <p:cNvPr id="607" name="Google Shape;607;p77"/>
          <p:cNvGrpSpPr/>
          <p:nvPr/>
        </p:nvGrpSpPr>
        <p:grpSpPr>
          <a:xfrm>
            <a:off x="3361242" y="1518164"/>
            <a:ext cx="542465" cy="550292"/>
            <a:chOff x="8608557" y="5052675"/>
            <a:chExt cx="977062" cy="991159"/>
          </a:xfrm>
        </p:grpSpPr>
        <p:grpSp>
          <p:nvGrpSpPr>
            <p:cNvPr id="608" name="Google Shape;608;p77"/>
            <p:cNvGrpSpPr/>
            <p:nvPr/>
          </p:nvGrpSpPr>
          <p:grpSpPr>
            <a:xfrm>
              <a:off x="8689476" y="5052675"/>
              <a:ext cx="874797" cy="945026"/>
              <a:chOff x="8678185" y="5143113"/>
              <a:chExt cx="729423" cy="787981"/>
            </a:xfrm>
          </p:grpSpPr>
          <p:grpSp>
            <p:nvGrpSpPr>
              <p:cNvPr id="609" name="Google Shape;609;p77"/>
              <p:cNvGrpSpPr/>
              <p:nvPr/>
            </p:nvGrpSpPr>
            <p:grpSpPr>
              <a:xfrm>
                <a:off x="8678185" y="5143113"/>
                <a:ext cx="729423" cy="787981"/>
                <a:chOff x="8678185" y="5143113"/>
                <a:chExt cx="729423" cy="787981"/>
              </a:xfrm>
            </p:grpSpPr>
            <p:sp>
              <p:nvSpPr>
                <p:cNvPr id="610" name="Google Shape;610;p77"/>
                <p:cNvSpPr/>
                <p:nvPr/>
              </p:nvSpPr>
              <p:spPr>
                <a:xfrm>
                  <a:off x="8744380" y="5172392"/>
                  <a:ext cx="140028" cy="140028"/>
                </a:xfrm>
                <a:custGeom>
                  <a:rect b="b" l="l" r="r" t="t"/>
                  <a:pathLst>
                    <a:path extrusionOk="0" h="140028" w="140028">
                      <a:moveTo>
                        <a:pt x="147667" y="73833"/>
                      </a:moveTo>
                      <a:cubicBezTo>
                        <a:pt x="147667" y="114611"/>
                        <a:pt x="114611" y="147667"/>
                        <a:pt x="73833" y="147667"/>
                      </a:cubicBezTo>
                      <a:cubicBezTo>
                        <a:pt x="33056" y="147667"/>
                        <a:pt x="0" y="114611"/>
                        <a:pt x="0" y="73833"/>
                      </a:cubicBezTo>
                      <a:cubicBezTo>
                        <a:pt x="0" y="33056"/>
                        <a:pt x="33056" y="0"/>
                        <a:pt x="73833" y="0"/>
                      </a:cubicBezTo>
                      <a:cubicBezTo>
                        <a:pt x="114611" y="0"/>
                        <a:pt x="147667" y="33056"/>
                        <a:pt x="147667" y="738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11" name="Google Shape;611;p77"/>
                <p:cNvSpPr/>
                <p:nvPr/>
              </p:nvSpPr>
              <p:spPr>
                <a:xfrm>
                  <a:off x="8741834" y="5433355"/>
                  <a:ext cx="140028" cy="458276"/>
                </a:xfrm>
                <a:custGeom>
                  <a:rect b="b" l="l" r="r" t="t"/>
                  <a:pathLst>
                    <a:path extrusionOk="0" h="458276" w="140028">
                      <a:moveTo>
                        <a:pt x="0" y="0"/>
                      </a:moveTo>
                      <a:lnTo>
                        <a:pt x="0" y="467188"/>
                      </a:lnTo>
                      <a:lnTo>
                        <a:pt x="146394" y="467188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12" name="Google Shape;612;p77"/>
                <p:cNvSpPr/>
                <p:nvPr/>
              </p:nvSpPr>
              <p:spPr>
                <a:xfrm>
                  <a:off x="8818214" y="5665039"/>
                  <a:ext cx="12600" cy="229138"/>
                </a:xfrm>
                <a:custGeom>
                  <a:rect b="b" l="l" r="r" t="t"/>
                  <a:pathLst>
                    <a:path extrusionOk="0" h="229138" w="120000">
                      <a:moveTo>
                        <a:pt x="0" y="0"/>
                      </a:moveTo>
                      <a:lnTo>
                        <a:pt x="0" y="23550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13" name="Google Shape;613;p77"/>
                <p:cNvSpPr/>
                <p:nvPr/>
              </p:nvSpPr>
              <p:spPr>
                <a:xfrm>
                  <a:off x="8678185" y="5358248"/>
                  <a:ext cx="178218" cy="305517"/>
                </a:xfrm>
                <a:custGeom>
                  <a:rect b="b" l="l" r="r" t="t"/>
                  <a:pathLst>
                    <a:path extrusionOk="0" h="305517" w="178218">
                      <a:moveTo>
                        <a:pt x="184584" y="0"/>
                      </a:moveTo>
                      <a:lnTo>
                        <a:pt x="63650" y="0"/>
                      </a:lnTo>
                      <a:cubicBezTo>
                        <a:pt x="28006" y="0"/>
                        <a:pt x="0" y="28006"/>
                        <a:pt x="0" y="63650"/>
                      </a:cubicBezTo>
                      <a:lnTo>
                        <a:pt x="0" y="306791"/>
                      </a:lnTo>
                      <a:lnTo>
                        <a:pt x="63650" y="306791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14" name="Google Shape;614;p77"/>
                <p:cNvSpPr/>
                <p:nvPr/>
              </p:nvSpPr>
              <p:spPr>
                <a:xfrm>
                  <a:off x="8964608" y="5143113"/>
                  <a:ext cx="152758" cy="152758"/>
                </a:xfrm>
                <a:custGeom>
                  <a:rect b="b" l="l" r="r" t="t"/>
                  <a:pathLst>
                    <a:path extrusionOk="0" h="152758" w="152758">
                      <a:moveTo>
                        <a:pt x="160397" y="80198"/>
                      </a:moveTo>
                      <a:cubicBezTo>
                        <a:pt x="160397" y="124491"/>
                        <a:pt x="124491" y="160397"/>
                        <a:pt x="80198" y="160397"/>
                      </a:cubicBezTo>
                      <a:cubicBezTo>
                        <a:pt x="35906" y="160397"/>
                        <a:pt x="0" y="124491"/>
                        <a:pt x="0" y="80198"/>
                      </a:cubicBezTo>
                      <a:cubicBezTo>
                        <a:pt x="0" y="35906"/>
                        <a:pt x="35906" y="0"/>
                        <a:pt x="80198" y="0"/>
                      </a:cubicBezTo>
                      <a:cubicBezTo>
                        <a:pt x="124491" y="0"/>
                        <a:pt x="160397" y="35906"/>
                        <a:pt x="160397" y="8019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15" name="Google Shape;615;p77"/>
                <p:cNvSpPr/>
                <p:nvPr/>
              </p:nvSpPr>
              <p:spPr>
                <a:xfrm>
                  <a:off x="9044806" y="5740146"/>
                  <a:ext cx="12600" cy="190948"/>
                </a:xfrm>
                <a:custGeom>
                  <a:rect b="b" l="l" r="r" t="t"/>
                  <a:pathLst>
                    <a:path extrusionOk="0" h="190948" w="120000">
                      <a:moveTo>
                        <a:pt x="0" y="0"/>
                      </a:moveTo>
                      <a:lnTo>
                        <a:pt x="0" y="192222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16" name="Google Shape;616;p77"/>
                <p:cNvSpPr/>
                <p:nvPr/>
              </p:nvSpPr>
              <p:spPr>
                <a:xfrm>
                  <a:off x="8892047" y="5489366"/>
                  <a:ext cx="305517" cy="241868"/>
                </a:xfrm>
                <a:custGeom>
                  <a:rect b="b" l="l" r="r" t="t"/>
                  <a:pathLst>
                    <a:path extrusionOk="0" h="241868" w="305517">
                      <a:moveTo>
                        <a:pt x="68741" y="0"/>
                      </a:moveTo>
                      <a:lnTo>
                        <a:pt x="0" y="250779"/>
                      </a:lnTo>
                      <a:lnTo>
                        <a:pt x="308064" y="250779"/>
                      </a:lnTo>
                      <a:lnTo>
                        <a:pt x="239322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17" name="Google Shape;617;p77"/>
                <p:cNvSpPr/>
                <p:nvPr/>
              </p:nvSpPr>
              <p:spPr>
                <a:xfrm>
                  <a:off x="8892047" y="5341699"/>
                  <a:ext cx="305517" cy="280057"/>
                </a:xfrm>
                <a:custGeom>
                  <a:rect b="b" l="l" r="r" t="t"/>
                  <a:pathLst>
                    <a:path extrusionOk="0" h="280057" w="305517">
                      <a:moveTo>
                        <a:pt x="274966" y="281331"/>
                      </a:moveTo>
                      <a:lnTo>
                        <a:pt x="306791" y="281331"/>
                      </a:lnTo>
                      <a:lnTo>
                        <a:pt x="306791" y="63650"/>
                      </a:lnTo>
                      <a:cubicBezTo>
                        <a:pt x="306791" y="28006"/>
                        <a:pt x="278785" y="0"/>
                        <a:pt x="243141" y="0"/>
                      </a:cubicBezTo>
                      <a:lnTo>
                        <a:pt x="72560" y="0"/>
                      </a:lnTo>
                      <a:lnTo>
                        <a:pt x="234230" y="0"/>
                      </a:lnTo>
                      <a:lnTo>
                        <a:pt x="63650" y="0"/>
                      </a:lnTo>
                      <a:cubicBezTo>
                        <a:pt x="28006" y="0"/>
                        <a:pt x="0" y="28006"/>
                        <a:pt x="0" y="63650"/>
                      </a:cubicBezTo>
                      <a:lnTo>
                        <a:pt x="0" y="281331"/>
                      </a:lnTo>
                      <a:lnTo>
                        <a:pt x="31825" y="281331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18" name="Google Shape;618;p77"/>
                <p:cNvSpPr/>
                <p:nvPr/>
              </p:nvSpPr>
              <p:spPr>
                <a:xfrm>
                  <a:off x="8962062" y="5740146"/>
                  <a:ext cx="165488" cy="190948"/>
                </a:xfrm>
                <a:custGeom>
                  <a:rect b="b" l="l" r="r" t="t"/>
                  <a:pathLst>
                    <a:path extrusionOk="0" h="190948" w="165488">
                      <a:moveTo>
                        <a:pt x="0" y="0"/>
                      </a:moveTo>
                      <a:lnTo>
                        <a:pt x="168035" y="0"/>
                      </a:lnTo>
                      <a:lnTo>
                        <a:pt x="168035" y="192222"/>
                      </a:lnTo>
                      <a:lnTo>
                        <a:pt x="0" y="19222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19" name="Google Shape;619;p77"/>
                <p:cNvSpPr/>
                <p:nvPr/>
              </p:nvSpPr>
              <p:spPr>
                <a:xfrm>
                  <a:off x="9200111" y="5172392"/>
                  <a:ext cx="140028" cy="140028"/>
                </a:xfrm>
                <a:custGeom>
                  <a:rect b="b" l="l" r="r" t="t"/>
                  <a:pathLst>
                    <a:path extrusionOk="0" h="140028" w="140028">
                      <a:moveTo>
                        <a:pt x="147667" y="73833"/>
                      </a:moveTo>
                      <a:cubicBezTo>
                        <a:pt x="147667" y="114611"/>
                        <a:pt x="114611" y="147667"/>
                        <a:pt x="73833" y="147667"/>
                      </a:cubicBezTo>
                      <a:cubicBezTo>
                        <a:pt x="33056" y="147667"/>
                        <a:pt x="0" y="114611"/>
                        <a:pt x="0" y="73833"/>
                      </a:cubicBezTo>
                      <a:cubicBezTo>
                        <a:pt x="0" y="33056"/>
                        <a:pt x="33056" y="0"/>
                        <a:pt x="73833" y="0"/>
                      </a:cubicBezTo>
                      <a:cubicBezTo>
                        <a:pt x="114611" y="0"/>
                        <a:pt x="147667" y="33056"/>
                        <a:pt x="147667" y="738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20" name="Google Shape;620;p77"/>
                <p:cNvSpPr/>
                <p:nvPr/>
              </p:nvSpPr>
              <p:spPr>
                <a:xfrm>
                  <a:off x="9203930" y="5433355"/>
                  <a:ext cx="140028" cy="458276"/>
                </a:xfrm>
                <a:custGeom>
                  <a:rect b="b" l="l" r="r" t="t"/>
                  <a:pathLst>
                    <a:path extrusionOk="0" h="458276" w="140028">
                      <a:moveTo>
                        <a:pt x="0" y="467188"/>
                      </a:moveTo>
                      <a:lnTo>
                        <a:pt x="146394" y="467188"/>
                      </a:lnTo>
                      <a:lnTo>
                        <a:pt x="146394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21" name="Google Shape;621;p77"/>
                <p:cNvSpPr/>
                <p:nvPr/>
              </p:nvSpPr>
              <p:spPr>
                <a:xfrm>
                  <a:off x="9273944" y="5665039"/>
                  <a:ext cx="12600" cy="229138"/>
                </a:xfrm>
                <a:custGeom>
                  <a:rect b="b" l="l" r="r" t="t"/>
                  <a:pathLst>
                    <a:path extrusionOk="0" h="229138" w="120000">
                      <a:moveTo>
                        <a:pt x="0" y="23550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22" name="Google Shape;622;p77"/>
                <p:cNvSpPr/>
                <p:nvPr/>
              </p:nvSpPr>
              <p:spPr>
                <a:xfrm>
                  <a:off x="9229390" y="5358248"/>
                  <a:ext cx="178218" cy="305517"/>
                </a:xfrm>
                <a:custGeom>
                  <a:rect b="b" l="l" r="r" t="t"/>
                  <a:pathLst>
                    <a:path extrusionOk="0" h="305517" w="178218">
                      <a:moveTo>
                        <a:pt x="120934" y="306791"/>
                      </a:moveTo>
                      <a:lnTo>
                        <a:pt x="184584" y="306791"/>
                      </a:lnTo>
                      <a:lnTo>
                        <a:pt x="184584" y="63650"/>
                      </a:lnTo>
                      <a:cubicBezTo>
                        <a:pt x="184584" y="28006"/>
                        <a:pt x="156578" y="0"/>
                        <a:pt x="120934" y="0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3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623" name="Google Shape;623;p77"/>
              <p:cNvSpPr/>
              <p:nvPr/>
            </p:nvSpPr>
            <p:spPr>
              <a:xfrm>
                <a:off x="9206290" y="5358249"/>
                <a:ext cx="119700" cy="533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" name="Google Shape;624;p77"/>
              <p:cNvSpPr/>
              <p:nvPr/>
            </p:nvSpPr>
            <p:spPr>
              <a:xfrm>
                <a:off x="8762239" y="5358249"/>
                <a:ext cx="119700" cy="533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625" name="Google Shape;625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08557" y="5066773"/>
              <a:ext cx="977062" cy="977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" name="Google Shape;626;p77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The different parts of marketing at a startup</a:t>
            </a:r>
            <a:endParaRPr/>
          </a:p>
        </p:txBody>
      </p:sp>
      <p:grpSp>
        <p:nvGrpSpPr>
          <p:cNvPr id="627" name="Google Shape;627;p77"/>
          <p:cNvGrpSpPr/>
          <p:nvPr/>
        </p:nvGrpSpPr>
        <p:grpSpPr>
          <a:xfrm>
            <a:off x="383034" y="1586947"/>
            <a:ext cx="728525" cy="412718"/>
            <a:chOff x="3978674" y="3519711"/>
            <a:chExt cx="1335029" cy="756309"/>
          </a:xfrm>
        </p:grpSpPr>
        <p:sp>
          <p:nvSpPr>
            <p:cNvPr id="628" name="Google Shape;628;p77"/>
            <p:cNvSpPr/>
            <p:nvPr/>
          </p:nvSpPr>
          <p:spPr>
            <a:xfrm>
              <a:off x="3978674" y="3540258"/>
              <a:ext cx="1108342" cy="410498"/>
            </a:xfrm>
            <a:custGeom>
              <a:rect b="b" l="l" r="r" t="t"/>
              <a:pathLst>
                <a:path extrusionOk="0" h="601462" w="1623945">
                  <a:moveTo>
                    <a:pt x="0" y="120607"/>
                  </a:moveTo>
                  <a:cubicBezTo>
                    <a:pt x="0" y="53998"/>
                    <a:pt x="53610" y="0"/>
                    <a:pt x="119962" y="0"/>
                  </a:cubicBezTo>
                  <a:lnTo>
                    <a:pt x="1668053" y="0"/>
                  </a:lnTo>
                  <a:lnTo>
                    <a:pt x="1668053" y="504914"/>
                  </a:lnTo>
                  <a:cubicBezTo>
                    <a:pt x="1668053" y="571524"/>
                    <a:pt x="1614443" y="625521"/>
                    <a:pt x="1548090" y="625521"/>
                  </a:cubicBezTo>
                  <a:lnTo>
                    <a:pt x="119962" y="625521"/>
                  </a:lnTo>
                  <a:cubicBezTo>
                    <a:pt x="53709" y="625521"/>
                    <a:pt x="0" y="572190"/>
                    <a:pt x="0" y="504914"/>
                  </a:cubicBezTo>
                  <a:lnTo>
                    <a:pt x="0" y="120607"/>
                  </a:lnTo>
                  <a:close/>
                </a:path>
              </a:pathLst>
            </a:custGeom>
            <a:solidFill>
              <a:srgbClr val="F03A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29" name="Google Shape;629;p77"/>
            <p:cNvGrpSpPr/>
            <p:nvPr/>
          </p:nvGrpSpPr>
          <p:grpSpPr>
            <a:xfrm>
              <a:off x="4040314" y="3519711"/>
              <a:ext cx="1273389" cy="756309"/>
              <a:chOff x="4040314" y="3519711"/>
              <a:chExt cx="1273389" cy="756309"/>
            </a:xfrm>
          </p:grpSpPr>
          <p:sp>
            <p:nvSpPr>
              <p:cNvPr id="630" name="Google Shape;630;p77"/>
              <p:cNvSpPr/>
              <p:nvPr/>
            </p:nvSpPr>
            <p:spPr>
              <a:xfrm>
                <a:off x="4040314" y="3519711"/>
                <a:ext cx="1068300" cy="369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rgbClr val="28282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" name="Google Shape;631;p77"/>
              <p:cNvSpPr/>
              <p:nvPr/>
            </p:nvSpPr>
            <p:spPr>
              <a:xfrm>
                <a:off x="4780057" y="3660273"/>
                <a:ext cx="533646" cy="615747"/>
              </a:xfrm>
              <a:custGeom>
                <a:rect b="b" l="l" r="r" t="t"/>
                <a:pathLst>
                  <a:path extrusionOk="0" h="902193" w="781899">
                    <a:moveTo>
                      <a:pt x="478087" y="498558"/>
                    </a:moveTo>
                    <a:lnTo>
                      <a:pt x="630518" y="797722"/>
                    </a:lnTo>
                    <a:lnTo>
                      <a:pt x="524358" y="851813"/>
                    </a:lnTo>
                    <a:lnTo>
                      <a:pt x="371927" y="552649"/>
                    </a:lnTo>
                    <a:cubicBezTo>
                      <a:pt x="309342" y="607305"/>
                      <a:pt x="243411" y="694089"/>
                      <a:pt x="243411" y="694089"/>
                    </a:cubicBezTo>
                    <a:lnTo>
                      <a:pt x="212321" y="108183"/>
                    </a:lnTo>
                    <a:lnTo>
                      <a:pt x="668053" y="477723"/>
                    </a:lnTo>
                    <a:cubicBezTo>
                      <a:pt x="668053" y="477723"/>
                      <a:pt x="559090" y="480051"/>
                      <a:pt x="478087" y="49855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38100">
                <a:solidFill>
                  <a:srgbClr val="28282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8"/>
          <p:cNvSpPr/>
          <p:nvPr/>
        </p:nvSpPr>
        <p:spPr>
          <a:xfrm>
            <a:off x="6019300" y="13668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10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Social media</a:t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Build presence on social media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Monitor social media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Respond on social media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Content creation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Influencer partnerships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Encourage user generated content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78"/>
          <p:cNvSpPr/>
          <p:nvPr/>
        </p:nvSpPr>
        <p:spPr>
          <a:xfrm rot="10800000">
            <a:off x="8780700" y="8225"/>
            <a:ext cx="363300" cy="363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" name="Google Shape;638;p78"/>
          <p:cNvSpPr/>
          <p:nvPr/>
        </p:nvSpPr>
        <p:spPr>
          <a:xfrm>
            <a:off x="283425" y="13668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10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Media relations</a:t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Create the company narrative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Build relationships with media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Write and pitch news stories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Media training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Crisis management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Product reviews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7918" lvl="0" marL="118868" marR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Monitor media and mentions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" name="Google Shape;639;p78"/>
          <p:cNvSpPr/>
          <p:nvPr/>
        </p:nvSpPr>
        <p:spPr>
          <a:xfrm>
            <a:off x="3218400" y="1366825"/>
            <a:ext cx="2707200" cy="334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9050">
              <a:srgbClr val="000000">
                <a:alpha val="14510"/>
              </a:srgbClr>
            </a:outerShdw>
          </a:effectLst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Events and conferences</a:t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Speaking engagements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Host own events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Networking opportunities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Sponsorships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Booths and events around conferences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47" lvl="0" marL="114297" marR="0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Prepare keynote presentations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0" name="Google Shape;640;p78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PR and communications at startups</a:t>
            </a:r>
            <a:endParaRPr/>
          </a:p>
        </p:txBody>
      </p:sp>
      <p:grpSp>
        <p:nvGrpSpPr>
          <p:cNvPr id="641" name="Google Shape;641;p78"/>
          <p:cNvGrpSpPr/>
          <p:nvPr/>
        </p:nvGrpSpPr>
        <p:grpSpPr>
          <a:xfrm>
            <a:off x="455641" y="1518163"/>
            <a:ext cx="498491" cy="449192"/>
            <a:chOff x="5891119" y="5136880"/>
            <a:chExt cx="855485" cy="831067"/>
          </a:xfrm>
        </p:grpSpPr>
        <p:sp>
          <p:nvSpPr>
            <p:cNvPr id="642" name="Google Shape;642;p78"/>
            <p:cNvSpPr/>
            <p:nvPr/>
          </p:nvSpPr>
          <p:spPr>
            <a:xfrm>
              <a:off x="5932676" y="5136880"/>
              <a:ext cx="813928" cy="643265"/>
            </a:xfrm>
            <a:custGeom>
              <a:rect b="b" l="l" r="r" t="t"/>
              <a:pathLst>
                <a:path extrusionOk="0" h="643265" w="813928">
                  <a:moveTo>
                    <a:pt x="0" y="0"/>
                  </a:moveTo>
                  <a:lnTo>
                    <a:pt x="813928" y="0"/>
                  </a:lnTo>
                  <a:lnTo>
                    <a:pt x="813928" y="647204"/>
                  </a:lnTo>
                  <a:lnTo>
                    <a:pt x="0" y="6472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78"/>
            <p:cNvSpPr/>
            <p:nvPr/>
          </p:nvSpPr>
          <p:spPr>
            <a:xfrm>
              <a:off x="6102478" y="5954747"/>
              <a:ext cx="380708" cy="13200"/>
            </a:xfrm>
            <a:custGeom>
              <a:rect b="b" l="l" r="r" t="t"/>
              <a:pathLst>
                <a:path extrusionOk="0" h="120000" w="380708">
                  <a:moveTo>
                    <a:pt x="0" y="0"/>
                  </a:moveTo>
                  <a:lnTo>
                    <a:pt x="391211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78"/>
            <p:cNvSpPr/>
            <p:nvPr/>
          </p:nvSpPr>
          <p:spPr>
            <a:xfrm>
              <a:off x="6179932" y="5837909"/>
              <a:ext cx="13200" cy="105023"/>
            </a:xfrm>
            <a:custGeom>
              <a:rect b="b" l="l" r="r" t="t"/>
              <a:pathLst>
                <a:path extrusionOk="0" h="105023" w="120000">
                  <a:moveTo>
                    <a:pt x="0" y="0"/>
                  </a:moveTo>
                  <a:lnTo>
                    <a:pt x="0" y="116838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p78"/>
            <p:cNvSpPr/>
            <p:nvPr/>
          </p:nvSpPr>
          <p:spPr>
            <a:xfrm>
              <a:off x="6416234" y="5837909"/>
              <a:ext cx="13200" cy="105023"/>
            </a:xfrm>
            <a:custGeom>
              <a:rect b="b" l="l" r="r" t="t"/>
              <a:pathLst>
                <a:path extrusionOk="0" h="105023" w="120000">
                  <a:moveTo>
                    <a:pt x="0" y="0"/>
                  </a:moveTo>
                  <a:lnTo>
                    <a:pt x="0" y="116838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6" name="Google Shape;646;p78"/>
            <p:cNvSpPr/>
            <p:nvPr/>
          </p:nvSpPr>
          <p:spPr>
            <a:xfrm>
              <a:off x="5891119" y="5190705"/>
              <a:ext cx="813928" cy="643265"/>
            </a:xfrm>
            <a:custGeom>
              <a:rect b="b" l="l" r="r" t="t"/>
              <a:pathLst>
                <a:path extrusionOk="0" h="643265" w="813928">
                  <a:moveTo>
                    <a:pt x="0" y="0"/>
                  </a:moveTo>
                  <a:lnTo>
                    <a:pt x="813928" y="0"/>
                  </a:lnTo>
                  <a:lnTo>
                    <a:pt x="813928" y="647204"/>
                  </a:lnTo>
                  <a:lnTo>
                    <a:pt x="0" y="647204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7" name="Google Shape;647;p78"/>
            <p:cNvSpPr/>
            <p:nvPr/>
          </p:nvSpPr>
          <p:spPr>
            <a:xfrm>
              <a:off x="5985640" y="5314107"/>
              <a:ext cx="617010" cy="393836"/>
            </a:xfrm>
            <a:custGeom>
              <a:rect b="b" l="l" r="r" t="t"/>
              <a:pathLst>
                <a:path extrusionOk="0" h="393836" w="617010">
                  <a:moveTo>
                    <a:pt x="0" y="0"/>
                  </a:moveTo>
                  <a:lnTo>
                    <a:pt x="626200" y="0"/>
                  </a:lnTo>
                  <a:lnTo>
                    <a:pt x="626200" y="399087"/>
                  </a:lnTo>
                  <a:lnTo>
                    <a:pt x="0" y="399087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8" name="Google Shape;648;p78"/>
            <p:cNvSpPr/>
            <p:nvPr/>
          </p:nvSpPr>
          <p:spPr>
            <a:xfrm>
              <a:off x="6036838" y="5627863"/>
              <a:ext cx="511987" cy="13200"/>
            </a:xfrm>
            <a:custGeom>
              <a:rect b="b" l="l" r="r" t="t"/>
              <a:pathLst>
                <a:path extrusionOk="0" h="120000" w="511987">
                  <a:moveTo>
                    <a:pt x="0" y="0"/>
                  </a:moveTo>
                  <a:lnTo>
                    <a:pt x="522489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9" name="Google Shape;649;p78"/>
            <p:cNvSpPr/>
            <p:nvPr/>
          </p:nvSpPr>
          <p:spPr>
            <a:xfrm>
              <a:off x="6095914" y="5408628"/>
              <a:ext cx="13200" cy="210046"/>
            </a:xfrm>
            <a:custGeom>
              <a:rect b="b" l="l" r="r" t="t"/>
              <a:pathLst>
                <a:path extrusionOk="0" h="210046" w="120000">
                  <a:moveTo>
                    <a:pt x="0" y="0"/>
                  </a:moveTo>
                  <a:lnTo>
                    <a:pt x="0" y="219236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0" name="Google Shape;650;p78"/>
            <p:cNvSpPr/>
            <p:nvPr/>
          </p:nvSpPr>
          <p:spPr>
            <a:xfrm>
              <a:off x="6161553" y="5503148"/>
              <a:ext cx="13200" cy="118150"/>
            </a:xfrm>
            <a:custGeom>
              <a:rect b="b" l="l" r="r" t="t"/>
              <a:pathLst>
                <a:path extrusionOk="0" h="118150" w="120000">
                  <a:moveTo>
                    <a:pt x="0" y="0"/>
                  </a:moveTo>
                  <a:lnTo>
                    <a:pt x="0" y="124715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1" name="Google Shape;651;p78"/>
            <p:cNvSpPr/>
            <p:nvPr/>
          </p:nvSpPr>
          <p:spPr>
            <a:xfrm>
              <a:off x="6223254" y="5444073"/>
              <a:ext cx="13200" cy="183790"/>
            </a:xfrm>
            <a:custGeom>
              <a:rect b="b" l="l" r="r" t="t"/>
              <a:pathLst>
                <a:path extrusionOk="0" h="183790" w="120000">
                  <a:moveTo>
                    <a:pt x="0" y="0"/>
                  </a:moveTo>
                  <a:lnTo>
                    <a:pt x="0" y="18379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2" name="Google Shape;652;p78"/>
            <p:cNvSpPr/>
            <p:nvPr/>
          </p:nvSpPr>
          <p:spPr>
            <a:xfrm>
              <a:off x="6290206" y="5492646"/>
              <a:ext cx="13200" cy="131278"/>
            </a:xfrm>
            <a:custGeom>
              <a:rect b="b" l="l" r="r" t="t"/>
              <a:pathLst>
                <a:path extrusionOk="0" h="131278" w="120000">
                  <a:moveTo>
                    <a:pt x="0" y="0"/>
                  </a:moveTo>
                  <a:lnTo>
                    <a:pt x="0" y="13521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3" name="Google Shape;653;p78"/>
            <p:cNvSpPr/>
            <p:nvPr/>
          </p:nvSpPr>
          <p:spPr>
            <a:xfrm>
              <a:off x="6354533" y="5432258"/>
              <a:ext cx="13200" cy="183790"/>
            </a:xfrm>
            <a:custGeom>
              <a:rect b="b" l="l" r="r" t="t"/>
              <a:pathLst>
                <a:path extrusionOk="0" h="183790" w="120000">
                  <a:moveTo>
                    <a:pt x="0" y="0"/>
                  </a:moveTo>
                  <a:lnTo>
                    <a:pt x="0" y="195605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4" name="Google Shape;654;p78"/>
            <p:cNvSpPr/>
            <p:nvPr/>
          </p:nvSpPr>
          <p:spPr>
            <a:xfrm>
              <a:off x="6417547" y="5458513"/>
              <a:ext cx="13200" cy="157534"/>
            </a:xfrm>
            <a:custGeom>
              <a:rect b="b" l="l" r="r" t="t"/>
              <a:pathLst>
                <a:path extrusionOk="0" h="157534" w="120000">
                  <a:moveTo>
                    <a:pt x="0" y="0"/>
                  </a:moveTo>
                  <a:lnTo>
                    <a:pt x="0" y="16935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5" name="Google Shape;655;p78"/>
            <p:cNvSpPr/>
            <p:nvPr/>
          </p:nvSpPr>
          <p:spPr>
            <a:xfrm>
              <a:off x="6484499" y="5483456"/>
              <a:ext cx="13200" cy="144406"/>
            </a:xfrm>
            <a:custGeom>
              <a:rect b="b" l="l" r="r" t="t"/>
              <a:pathLst>
                <a:path extrusionOk="0" h="144406" w="120000">
                  <a:moveTo>
                    <a:pt x="0" y="0"/>
                  </a:moveTo>
                  <a:lnTo>
                    <a:pt x="0" y="14440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6" name="Google Shape;656;p78"/>
          <p:cNvGrpSpPr/>
          <p:nvPr/>
        </p:nvGrpSpPr>
        <p:grpSpPr>
          <a:xfrm>
            <a:off x="3352200" y="1461381"/>
            <a:ext cx="560570" cy="562761"/>
            <a:chOff x="3582308" y="5035186"/>
            <a:chExt cx="919268" cy="922861"/>
          </a:xfrm>
        </p:grpSpPr>
        <p:sp>
          <p:nvSpPr>
            <p:cNvPr id="657" name="Google Shape;657;p78"/>
            <p:cNvSpPr/>
            <p:nvPr/>
          </p:nvSpPr>
          <p:spPr>
            <a:xfrm>
              <a:off x="3662684" y="5035186"/>
              <a:ext cx="163773" cy="163773"/>
            </a:xfrm>
            <a:custGeom>
              <a:rect b="b" l="l" r="r" t="t"/>
              <a:pathLst>
                <a:path extrusionOk="0" h="136194" w="136194">
                  <a:moveTo>
                    <a:pt x="146099" y="73050"/>
                  </a:moveTo>
                  <a:cubicBezTo>
                    <a:pt x="146099" y="113394"/>
                    <a:pt x="113394" y="146099"/>
                    <a:pt x="73050" y="146099"/>
                  </a:cubicBezTo>
                  <a:cubicBezTo>
                    <a:pt x="32705" y="146099"/>
                    <a:pt x="0" y="113394"/>
                    <a:pt x="0" y="73050"/>
                  </a:cubicBezTo>
                  <a:cubicBezTo>
                    <a:pt x="0" y="32705"/>
                    <a:pt x="32705" y="0"/>
                    <a:pt x="73050" y="0"/>
                  </a:cubicBezTo>
                  <a:cubicBezTo>
                    <a:pt x="113394" y="0"/>
                    <a:pt x="146099" y="32705"/>
                    <a:pt x="146099" y="730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8" name="Google Shape;658;p78"/>
            <p:cNvSpPr/>
            <p:nvPr/>
          </p:nvSpPr>
          <p:spPr>
            <a:xfrm>
              <a:off x="3582308" y="5255478"/>
              <a:ext cx="491321" cy="461544"/>
            </a:xfrm>
            <a:custGeom>
              <a:rect b="b" l="l" r="r" t="t"/>
              <a:pathLst>
                <a:path extrusionOk="0" h="383820" w="408583">
                  <a:moveTo>
                    <a:pt x="61907" y="91622"/>
                  </a:moveTo>
                  <a:lnTo>
                    <a:pt x="6191" y="396202"/>
                  </a:lnTo>
                  <a:lnTo>
                    <a:pt x="276103" y="396202"/>
                  </a:lnTo>
                  <a:lnTo>
                    <a:pt x="214197" y="94098"/>
                  </a:lnTo>
                  <a:lnTo>
                    <a:pt x="386297" y="188196"/>
                  </a:lnTo>
                  <a:lnTo>
                    <a:pt x="420965" y="123813"/>
                  </a:lnTo>
                  <a:lnTo>
                    <a:pt x="222864" y="8667"/>
                  </a:lnTo>
                  <a:cubicBezTo>
                    <a:pt x="212959" y="2476"/>
                    <a:pt x="203054" y="0"/>
                    <a:pt x="191910" y="0"/>
                  </a:cubicBezTo>
                  <a:lnTo>
                    <a:pt x="68097" y="0"/>
                  </a:lnTo>
                  <a:cubicBezTo>
                    <a:pt x="29715" y="0"/>
                    <a:pt x="0" y="30953"/>
                    <a:pt x="0" y="68097"/>
                  </a:cubicBezTo>
                  <a:lnTo>
                    <a:pt x="0" y="236483"/>
                  </a:lnTo>
                  <a:lnTo>
                    <a:pt x="35906" y="2364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9" name="Google Shape;659;p78"/>
            <p:cNvSpPr/>
            <p:nvPr/>
          </p:nvSpPr>
          <p:spPr>
            <a:xfrm>
              <a:off x="3656731" y="5731783"/>
              <a:ext cx="178661" cy="223327"/>
            </a:xfrm>
            <a:custGeom>
              <a:rect b="b" l="l" r="r" t="t"/>
              <a:pathLst>
                <a:path extrusionOk="0" h="185719" w="148575">
                  <a:moveTo>
                    <a:pt x="0" y="0"/>
                  </a:moveTo>
                  <a:lnTo>
                    <a:pt x="0" y="188196"/>
                  </a:lnTo>
                  <a:lnTo>
                    <a:pt x="157243" y="188196"/>
                  </a:lnTo>
                  <a:lnTo>
                    <a:pt x="15724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0" name="Google Shape;660;p78"/>
            <p:cNvSpPr/>
            <p:nvPr/>
          </p:nvSpPr>
          <p:spPr>
            <a:xfrm>
              <a:off x="3950701" y="5203381"/>
              <a:ext cx="550875" cy="521097"/>
            </a:xfrm>
            <a:custGeom>
              <a:rect b="b" l="l" r="r" t="t"/>
              <a:pathLst>
                <a:path extrusionOk="0" h="433345" w="458108">
                  <a:moveTo>
                    <a:pt x="0" y="0"/>
                  </a:moveTo>
                  <a:lnTo>
                    <a:pt x="464299" y="0"/>
                  </a:lnTo>
                  <a:lnTo>
                    <a:pt x="464299" y="439537"/>
                  </a:lnTo>
                  <a:lnTo>
                    <a:pt x="54478" y="43953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78"/>
            <p:cNvSpPr/>
            <p:nvPr/>
          </p:nvSpPr>
          <p:spPr>
            <a:xfrm>
              <a:off x="4269230" y="5316504"/>
              <a:ext cx="133996" cy="133996"/>
            </a:xfrm>
            <a:custGeom>
              <a:rect b="b" l="l" r="r" t="t"/>
              <a:pathLst>
                <a:path extrusionOk="0" h="111431" w="111431">
                  <a:moveTo>
                    <a:pt x="0" y="0"/>
                  </a:moveTo>
                  <a:lnTo>
                    <a:pt x="122575" y="0"/>
                  </a:lnTo>
                  <a:lnTo>
                    <a:pt x="122575" y="122575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78"/>
            <p:cNvSpPr/>
            <p:nvPr/>
          </p:nvSpPr>
          <p:spPr>
            <a:xfrm>
              <a:off x="4008751" y="5316504"/>
              <a:ext cx="401990" cy="297770"/>
            </a:xfrm>
            <a:custGeom>
              <a:rect b="b" l="l" r="r" t="t"/>
              <a:pathLst>
                <a:path extrusionOk="0" h="247626" w="334295">
                  <a:moveTo>
                    <a:pt x="339248" y="0"/>
                  </a:moveTo>
                  <a:cubicBezTo>
                    <a:pt x="339248" y="0"/>
                    <a:pt x="199339" y="185720"/>
                    <a:pt x="0" y="251341"/>
                  </a:cubicBez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3" name="Google Shape;663;p78"/>
            <p:cNvSpPr/>
            <p:nvPr/>
          </p:nvSpPr>
          <p:spPr>
            <a:xfrm>
              <a:off x="4059358" y="5883605"/>
              <a:ext cx="238216" cy="74442"/>
            </a:xfrm>
            <a:custGeom>
              <a:rect b="b" l="l" r="r" t="t"/>
              <a:pathLst>
                <a:path extrusionOk="0" h="61906" w="198101">
                  <a:moveTo>
                    <a:pt x="0" y="61907"/>
                  </a:moveTo>
                  <a:lnTo>
                    <a:pt x="99051" y="0"/>
                  </a:lnTo>
                  <a:lnTo>
                    <a:pt x="199339" y="61907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4" name="Google Shape;664;p78"/>
            <p:cNvSpPr/>
            <p:nvPr/>
          </p:nvSpPr>
          <p:spPr>
            <a:xfrm>
              <a:off x="4178435" y="5731783"/>
              <a:ext cx="15000" cy="148885"/>
            </a:xfrm>
            <a:custGeom>
              <a:rect b="b" l="l" r="r" t="t"/>
              <a:pathLst>
                <a:path extrusionOk="0" h="123813" w="120000">
                  <a:moveTo>
                    <a:pt x="0" y="0"/>
                  </a:moveTo>
                  <a:lnTo>
                    <a:pt x="0" y="126289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5" name="Google Shape;665;p78"/>
            <p:cNvSpPr/>
            <p:nvPr/>
          </p:nvSpPr>
          <p:spPr>
            <a:xfrm>
              <a:off x="3690221" y="5035186"/>
              <a:ext cx="163773" cy="163773"/>
            </a:xfrm>
            <a:custGeom>
              <a:rect b="b" l="l" r="r" t="t"/>
              <a:pathLst>
                <a:path extrusionOk="0" h="136194" w="136194">
                  <a:moveTo>
                    <a:pt x="146099" y="73050"/>
                  </a:moveTo>
                  <a:cubicBezTo>
                    <a:pt x="146099" y="113394"/>
                    <a:pt x="113394" y="146099"/>
                    <a:pt x="73050" y="146099"/>
                  </a:cubicBezTo>
                  <a:cubicBezTo>
                    <a:pt x="32705" y="146099"/>
                    <a:pt x="0" y="113394"/>
                    <a:pt x="0" y="73050"/>
                  </a:cubicBezTo>
                  <a:cubicBezTo>
                    <a:pt x="0" y="32705"/>
                    <a:pt x="32705" y="0"/>
                    <a:pt x="73050" y="0"/>
                  </a:cubicBezTo>
                  <a:cubicBezTo>
                    <a:pt x="113394" y="0"/>
                    <a:pt x="146099" y="32705"/>
                    <a:pt x="146099" y="7305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6" name="Google Shape;666;p78"/>
            <p:cNvSpPr/>
            <p:nvPr/>
          </p:nvSpPr>
          <p:spPr>
            <a:xfrm>
              <a:off x="3609845" y="5255478"/>
              <a:ext cx="491321" cy="461544"/>
            </a:xfrm>
            <a:custGeom>
              <a:rect b="b" l="l" r="r" t="t"/>
              <a:pathLst>
                <a:path extrusionOk="0" h="383820" w="408583">
                  <a:moveTo>
                    <a:pt x="61907" y="91622"/>
                  </a:moveTo>
                  <a:lnTo>
                    <a:pt x="6191" y="396202"/>
                  </a:lnTo>
                  <a:lnTo>
                    <a:pt x="276103" y="396202"/>
                  </a:lnTo>
                  <a:lnTo>
                    <a:pt x="214197" y="94098"/>
                  </a:lnTo>
                  <a:lnTo>
                    <a:pt x="386297" y="188196"/>
                  </a:lnTo>
                  <a:lnTo>
                    <a:pt x="420965" y="123813"/>
                  </a:lnTo>
                  <a:lnTo>
                    <a:pt x="222864" y="8667"/>
                  </a:lnTo>
                  <a:cubicBezTo>
                    <a:pt x="212959" y="2476"/>
                    <a:pt x="203054" y="0"/>
                    <a:pt x="191910" y="0"/>
                  </a:cubicBezTo>
                  <a:lnTo>
                    <a:pt x="68097" y="0"/>
                  </a:lnTo>
                  <a:cubicBezTo>
                    <a:pt x="29715" y="0"/>
                    <a:pt x="0" y="30953"/>
                    <a:pt x="0" y="68097"/>
                  </a:cubicBezTo>
                  <a:lnTo>
                    <a:pt x="0" y="236483"/>
                  </a:lnTo>
                  <a:lnTo>
                    <a:pt x="35906" y="23648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7" name="Google Shape;667;p78"/>
            <p:cNvSpPr/>
            <p:nvPr/>
          </p:nvSpPr>
          <p:spPr>
            <a:xfrm>
              <a:off x="3684268" y="5731783"/>
              <a:ext cx="178661" cy="223327"/>
            </a:xfrm>
            <a:custGeom>
              <a:rect b="b" l="l" r="r" t="t"/>
              <a:pathLst>
                <a:path extrusionOk="0" h="185719" w="148575">
                  <a:moveTo>
                    <a:pt x="0" y="0"/>
                  </a:moveTo>
                  <a:lnTo>
                    <a:pt x="0" y="188196"/>
                  </a:lnTo>
                  <a:lnTo>
                    <a:pt x="157243" y="188196"/>
                  </a:lnTo>
                  <a:lnTo>
                    <a:pt x="157243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8" name="Google Shape;668;p78"/>
            <p:cNvSpPr/>
            <p:nvPr/>
          </p:nvSpPr>
          <p:spPr>
            <a:xfrm>
              <a:off x="3779529" y="5731783"/>
              <a:ext cx="15000" cy="223327"/>
            </a:xfrm>
            <a:custGeom>
              <a:rect b="b" l="l" r="r" t="t"/>
              <a:pathLst>
                <a:path extrusionOk="0" h="185719" w="120000">
                  <a:moveTo>
                    <a:pt x="0" y="188196"/>
                  </a:move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9" name="Google Shape;669;p78"/>
          <p:cNvGrpSpPr/>
          <p:nvPr/>
        </p:nvGrpSpPr>
        <p:grpSpPr>
          <a:xfrm>
            <a:off x="6310839" y="1512163"/>
            <a:ext cx="472214" cy="461192"/>
            <a:chOff x="8682691" y="3161883"/>
            <a:chExt cx="852218" cy="832327"/>
          </a:xfrm>
        </p:grpSpPr>
        <p:sp>
          <p:nvSpPr>
            <p:cNvPr id="670" name="Google Shape;670;p78"/>
            <p:cNvSpPr/>
            <p:nvPr/>
          </p:nvSpPr>
          <p:spPr>
            <a:xfrm>
              <a:off x="8724901" y="3161883"/>
              <a:ext cx="810008" cy="810008"/>
            </a:xfrm>
            <a:custGeom>
              <a:rect b="b" l="l" r="r" t="t"/>
              <a:pathLst>
                <a:path extrusionOk="0" h="810008" w="810008">
                  <a:moveTo>
                    <a:pt x="810009" y="405004"/>
                  </a:moveTo>
                  <a:cubicBezTo>
                    <a:pt x="810009" y="628682"/>
                    <a:pt x="628682" y="810009"/>
                    <a:pt x="405004" y="810009"/>
                  </a:cubicBezTo>
                  <a:cubicBezTo>
                    <a:pt x="181327" y="810009"/>
                    <a:pt x="0" y="628682"/>
                    <a:pt x="0" y="405004"/>
                  </a:cubicBezTo>
                  <a:cubicBezTo>
                    <a:pt x="0" y="181327"/>
                    <a:pt x="181327" y="0"/>
                    <a:pt x="405004" y="0"/>
                  </a:cubicBezTo>
                  <a:cubicBezTo>
                    <a:pt x="628682" y="0"/>
                    <a:pt x="810009" y="181327"/>
                    <a:pt x="810009" y="405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1" name="Google Shape;671;p78"/>
            <p:cNvSpPr/>
            <p:nvPr/>
          </p:nvSpPr>
          <p:spPr>
            <a:xfrm>
              <a:off x="8881102" y="3197817"/>
              <a:ext cx="522586" cy="653232"/>
            </a:xfrm>
            <a:custGeom>
              <a:rect b="b" l="l" r="r" t="t"/>
              <a:pathLst>
                <a:path extrusionOk="0" h="653232" w="522586">
                  <a:moveTo>
                    <a:pt x="337174" y="0"/>
                  </a:moveTo>
                  <a:lnTo>
                    <a:pt x="210447" y="74469"/>
                  </a:lnTo>
                  <a:cubicBezTo>
                    <a:pt x="203915" y="78388"/>
                    <a:pt x="199995" y="84920"/>
                    <a:pt x="198689" y="91453"/>
                  </a:cubicBezTo>
                  <a:lnTo>
                    <a:pt x="196076" y="107130"/>
                  </a:lnTo>
                  <a:cubicBezTo>
                    <a:pt x="194769" y="116275"/>
                    <a:pt x="197382" y="124114"/>
                    <a:pt x="205221" y="130647"/>
                  </a:cubicBezTo>
                  <a:lnTo>
                    <a:pt x="240496" y="159389"/>
                  </a:lnTo>
                  <a:cubicBezTo>
                    <a:pt x="244415" y="163308"/>
                    <a:pt x="250947" y="164615"/>
                    <a:pt x="256173" y="164615"/>
                  </a:cubicBezTo>
                  <a:lnTo>
                    <a:pt x="256173" y="164615"/>
                  </a:lnTo>
                  <a:cubicBezTo>
                    <a:pt x="267931" y="164615"/>
                    <a:pt x="278383" y="173760"/>
                    <a:pt x="280996" y="185518"/>
                  </a:cubicBezTo>
                  <a:lnTo>
                    <a:pt x="284915" y="212954"/>
                  </a:lnTo>
                  <a:cubicBezTo>
                    <a:pt x="286222" y="220793"/>
                    <a:pt x="283609" y="228631"/>
                    <a:pt x="278383" y="233857"/>
                  </a:cubicBezTo>
                  <a:lnTo>
                    <a:pt x="257480" y="256067"/>
                  </a:lnTo>
                  <a:cubicBezTo>
                    <a:pt x="250947" y="262600"/>
                    <a:pt x="240496" y="265213"/>
                    <a:pt x="231350" y="262600"/>
                  </a:cubicBezTo>
                  <a:lnTo>
                    <a:pt x="98091" y="222099"/>
                  </a:lnTo>
                  <a:cubicBezTo>
                    <a:pt x="86333" y="218180"/>
                    <a:pt x="74574" y="223406"/>
                    <a:pt x="68042" y="233857"/>
                  </a:cubicBezTo>
                  <a:lnTo>
                    <a:pt x="2719" y="356665"/>
                  </a:lnTo>
                  <a:cubicBezTo>
                    <a:pt x="-2507" y="367117"/>
                    <a:pt x="106" y="378875"/>
                    <a:pt x="7945" y="386714"/>
                  </a:cubicBezTo>
                  <a:lnTo>
                    <a:pt x="58897" y="433747"/>
                  </a:lnTo>
                  <a:cubicBezTo>
                    <a:pt x="62816" y="437666"/>
                    <a:pt x="68042" y="440279"/>
                    <a:pt x="74574" y="440279"/>
                  </a:cubicBezTo>
                  <a:lnTo>
                    <a:pt x="121607" y="442892"/>
                  </a:lnTo>
                  <a:cubicBezTo>
                    <a:pt x="135978" y="444198"/>
                    <a:pt x="145124" y="455957"/>
                    <a:pt x="145124" y="469021"/>
                  </a:cubicBezTo>
                  <a:lnTo>
                    <a:pt x="145124" y="478166"/>
                  </a:lnTo>
                  <a:cubicBezTo>
                    <a:pt x="145124" y="484699"/>
                    <a:pt x="146430" y="489925"/>
                    <a:pt x="150349" y="495150"/>
                  </a:cubicBezTo>
                  <a:lnTo>
                    <a:pt x="167333" y="516054"/>
                  </a:lnTo>
                  <a:cubicBezTo>
                    <a:pt x="169946" y="519973"/>
                    <a:pt x="172559" y="523893"/>
                    <a:pt x="172559" y="529119"/>
                  </a:cubicBezTo>
                  <a:lnTo>
                    <a:pt x="184318" y="628410"/>
                  </a:lnTo>
                  <a:cubicBezTo>
                    <a:pt x="185624" y="637555"/>
                    <a:pt x="192156" y="645394"/>
                    <a:pt x="201302" y="649313"/>
                  </a:cubicBezTo>
                  <a:lnTo>
                    <a:pt x="226124" y="658459"/>
                  </a:lnTo>
                  <a:cubicBezTo>
                    <a:pt x="236576" y="662378"/>
                    <a:pt x="248334" y="658459"/>
                    <a:pt x="254867" y="648007"/>
                  </a:cubicBezTo>
                  <a:lnTo>
                    <a:pt x="304512" y="572232"/>
                  </a:lnTo>
                  <a:cubicBezTo>
                    <a:pt x="307125" y="567006"/>
                    <a:pt x="312351" y="564393"/>
                    <a:pt x="317577" y="561780"/>
                  </a:cubicBezTo>
                  <a:lnTo>
                    <a:pt x="338481" y="555248"/>
                  </a:lnTo>
                  <a:cubicBezTo>
                    <a:pt x="345013" y="552635"/>
                    <a:pt x="350239" y="547409"/>
                    <a:pt x="352852" y="540877"/>
                  </a:cubicBezTo>
                  <a:lnTo>
                    <a:pt x="355465" y="534344"/>
                  </a:lnTo>
                  <a:cubicBezTo>
                    <a:pt x="359384" y="525199"/>
                    <a:pt x="358077" y="516054"/>
                    <a:pt x="351545" y="508215"/>
                  </a:cubicBezTo>
                  <a:lnTo>
                    <a:pt x="345013" y="500376"/>
                  </a:lnTo>
                  <a:cubicBezTo>
                    <a:pt x="337174" y="491231"/>
                    <a:pt x="337174" y="476860"/>
                    <a:pt x="346319" y="467715"/>
                  </a:cubicBezTo>
                  <a:lnTo>
                    <a:pt x="394659" y="415456"/>
                  </a:lnTo>
                  <a:cubicBezTo>
                    <a:pt x="405110" y="405004"/>
                    <a:pt x="402497" y="386714"/>
                    <a:pt x="390739" y="378875"/>
                  </a:cubicBezTo>
                  <a:lnTo>
                    <a:pt x="364610" y="360585"/>
                  </a:lnTo>
                  <a:lnTo>
                    <a:pt x="333255" y="335762"/>
                  </a:lnTo>
                  <a:cubicBezTo>
                    <a:pt x="326722" y="330536"/>
                    <a:pt x="322803" y="322697"/>
                    <a:pt x="324109" y="313552"/>
                  </a:cubicBezTo>
                  <a:lnTo>
                    <a:pt x="324109" y="307019"/>
                  </a:lnTo>
                  <a:cubicBezTo>
                    <a:pt x="325416" y="293955"/>
                    <a:pt x="335868" y="284810"/>
                    <a:pt x="348932" y="284810"/>
                  </a:cubicBezTo>
                  <a:lnTo>
                    <a:pt x="389433" y="284810"/>
                  </a:lnTo>
                  <a:cubicBezTo>
                    <a:pt x="394659" y="284810"/>
                    <a:pt x="398578" y="283503"/>
                    <a:pt x="402497" y="280890"/>
                  </a:cubicBezTo>
                  <a:lnTo>
                    <a:pt x="458675" y="245616"/>
                  </a:lnTo>
                  <a:cubicBezTo>
                    <a:pt x="462595" y="243003"/>
                    <a:pt x="465208" y="240390"/>
                    <a:pt x="466514" y="237777"/>
                  </a:cubicBezTo>
                  <a:lnTo>
                    <a:pt x="529224" y="131953"/>
                  </a:lnTo>
                </a:path>
              </a:pathLst>
            </a:custGeom>
            <a:solidFill>
              <a:schemeClr val="lt1"/>
            </a:solidFill>
            <a:ln cap="flat" cmpd="sng" w="172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2" name="Google Shape;672;p78"/>
            <p:cNvSpPr/>
            <p:nvPr/>
          </p:nvSpPr>
          <p:spPr>
            <a:xfrm>
              <a:off x="8682691" y="3184202"/>
              <a:ext cx="810008" cy="810008"/>
            </a:xfrm>
            <a:custGeom>
              <a:rect b="b" l="l" r="r" t="t"/>
              <a:pathLst>
                <a:path extrusionOk="0" h="810008" w="810008">
                  <a:moveTo>
                    <a:pt x="810009" y="405004"/>
                  </a:moveTo>
                  <a:cubicBezTo>
                    <a:pt x="810009" y="628682"/>
                    <a:pt x="628682" y="810009"/>
                    <a:pt x="405004" y="810009"/>
                  </a:cubicBezTo>
                  <a:cubicBezTo>
                    <a:pt x="181327" y="810009"/>
                    <a:pt x="0" y="628682"/>
                    <a:pt x="0" y="405004"/>
                  </a:cubicBezTo>
                  <a:cubicBezTo>
                    <a:pt x="0" y="181327"/>
                    <a:pt x="181327" y="0"/>
                    <a:pt x="405004" y="0"/>
                  </a:cubicBezTo>
                  <a:cubicBezTo>
                    <a:pt x="628682" y="0"/>
                    <a:pt x="810009" y="181327"/>
                    <a:pt x="810009" y="405004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9"/>
          <p:cNvSpPr/>
          <p:nvPr/>
        </p:nvSpPr>
        <p:spPr>
          <a:xfrm>
            <a:off x="-2401025" y="0"/>
            <a:ext cx="4746000" cy="5143500"/>
          </a:xfrm>
          <a:prstGeom prst="parallelogram">
            <a:avLst>
              <a:gd fmla="val 46413" name="adj"/>
            </a:avLst>
          </a:prstGeom>
          <a:solidFill>
            <a:schemeClr val="accent1"/>
          </a:solidFill>
          <a:ln>
            <a:noFill/>
          </a:ln>
          <a:effectLst>
            <a:outerShdw blurRad="2571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9"/>
          <p:cNvSpPr txBox="1"/>
          <p:nvPr/>
        </p:nvSpPr>
        <p:spPr>
          <a:xfrm>
            <a:off x="1860875" y="2050625"/>
            <a:ext cx="62877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venir"/>
                <a:ea typeface="Avenir"/>
                <a:cs typeface="Avenir"/>
                <a:sym typeface="Avenir"/>
              </a:rPr>
              <a:t>Positioning</a:t>
            </a:r>
            <a:endParaRPr sz="48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79" name="Google Shape;679;p79"/>
          <p:cNvCxnSpPr/>
          <p:nvPr/>
        </p:nvCxnSpPr>
        <p:spPr>
          <a:xfrm flipH="1" rot="10800000">
            <a:off x="2044575" y="2827925"/>
            <a:ext cx="5982300" cy="16200"/>
          </a:xfrm>
          <a:prstGeom prst="straightConnector1">
            <a:avLst/>
          </a:prstGeom>
          <a:noFill/>
          <a:ln cap="flat" cmpd="sng" w="19050">
            <a:solidFill>
              <a:srgbClr val="EF47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0"/>
          <p:cNvSpPr txBox="1"/>
          <p:nvPr>
            <p:ph type="title"/>
          </p:nvPr>
        </p:nvSpPr>
        <p:spPr>
          <a:xfrm>
            <a:off x="746379" y="320462"/>
            <a:ext cx="831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Positioning</a:t>
            </a:r>
            <a:endParaRPr/>
          </a:p>
        </p:txBody>
      </p:sp>
      <p:sp>
        <p:nvSpPr>
          <p:cNvPr id="686" name="Google Shape;686;p80"/>
          <p:cNvSpPr txBox="1"/>
          <p:nvPr/>
        </p:nvSpPr>
        <p:spPr>
          <a:xfrm>
            <a:off x="411175" y="2171700"/>
            <a:ext cx="8311800" cy="24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Explain your product in an way that lets anyone repeat it to their friends.</a:t>
            </a:r>
            <a:endParaRPr sz="13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1"/>
          <p:cNvSpPr txBox="1"/>
          <p:nvPr>
            <p:ph type="title"/>
          </p:nvPr>
        </p:nvSpPr>
        <p:spPr>
          <a:xfrm>
            <a:off x="746379" y="320462"/>
            <a:ext cx="3704597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Pick the right category</a:t>
            </a:r>
            <a:endParaRPr/>
          </a:p>
        </p:txBody>
      </p:sp>
      <p:sp>
        <p:nvSpPr>
          <p:cNvPr id="692" name="Google Shape;692;p81"/>
          <p:cNvSpPr/>
          <p:nvPr>
            <p:ph idx="3" type="pic"/>
          </p:nvPr>
        </p:nvSpPr>
        <p:spPr>
          <a:xfrm>
            <a:off x="4570413" y="0"/>
            <a:ext cx="4573587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25"/>
              </a:spcBef>
              <a:spcAft>
                <a:spcPts val="225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81"/>
          <p:cNvPicPr preferRelativeResize="0"/>
          <p:nvPr/>
        </p:nvPicPr>
        <p:blipFill rotWithShape="1">
          <a:blip r:embed="rId3">
            <a:alphaModFix/>
          </a:blip>
          <a:srcRect b="0" l="21795" r="18130" t="0"/>
          <a:stretch/>
        </p:blipFill>
        <p:spPr>
          <a:xfrm>
            <a:off x="4572000" y="0"/>
            <a:ext cx="46358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1"/>
          <p:cNvSpPr txBox="1"/>
          <p:nvPr/>
        </p:nvSpPr>
        <p:spPr>
          <a:xfrm>
            <a:off x="411175" y="1393300"/>
            <a:ext cx="37047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Picking your category is hard, but </a:t>
            </a:r>
            <a:r>
              <a:rPr b="1"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necessary</a:t>
            </a: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. The category: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Determines when our product gets considered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Defines the competition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Shapes expectations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Guides evaluation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Quote Pages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F4747"/>
      </a:accent1>
      <a:accent2>
        <a:srgbClr val="999999"/>
      </a:accent2>
      <a:accent3>
        <a:srgbClr val="666666"/>
      </a:accent3>
      <a:accent4>
        <a:srgbClr val="B7B7B7"/>
      </a:accent4>
      <a:accent5>
        <a:srgbClr val="CCCCCC"/>
      </a:accent5>
      <a:accent6>
        <a:srgbClr val="28282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F4747"/>
      </a:accent1>
      <a:accent2>
        <a:srgbClr val="999999"/>
      </a:accent2>
      <a:accent3>
        <a:srgbClr val="666666"/>
      </a:accent3>
      <a:accent4>
        <a:srgbClr val="B7B7B7"/>
      </a:accent4>
      <a:accent5>
        <a:srgbClr val="CCCCCC"/>
      </a:accent5>
      <a:accent6>
        <a:srgbClr val="28282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ntler Theme">
  <a:themeElements>
    <a:clrScheme name="Simple Light">
      <a:dk1>
        <a:srgbClr val="282829"/>
      </a:dk1>
      <a:lt1>
        <a:srgbClr val="FFFFFF"/>
      </a:lt1>
      <a:dk2>
        <a:srgbClr val="595959"/>
      </a:dk2>
      <a:lt2>
        <a:srgbClr val="EEEEEE"/>
      </a:lt2>
      <a:accent1>
        <a:srgbClr val="EF4747"/>
      </a:accent1>
      <a:accent2>
        <a:srgbClr val="666666"/>
      </a:accent2>
      <a:accent3>
        <a:srgbClr val="999999"/>
      </a:accent3>
      <a:accent4>
        <a:srgbClr val="B7B7B7"/>
      </a:accent4>
      <a:accent5>
        <a:srgbClr val="CCCCCC"/>
      </a:accent5>
      <a:accent6>
        <a:srgbClr val="F3F3F3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D4746"/>
      </a:accent1>
      <a:accent2>
        <a:srgbClr val="999999"/>
      </a:accent2>
      <a:accent3>
        <a:srgbClr val="666666"/>
      </a:accent3>
      <a:accent4>
        <a:srgbClr val="B7B7B7"/>
      </a:accent4>
      <a:accent5>
        <a:srgbClr val="CCCCCC"/>
      </a:accent5>
      <a:accent6>
        <a:srgbClr val="28282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vers_White">
  <a:themeElements>
    <a:clrScheme name="Custom 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D4746"/>
      </a:accent1>
      <a:accent2>
        <a:srgbClr val="999999"/>
      </a:accent2>
      <a:accent3>
        <a:srgbClr val="666666"/>
      </a:accent3>
      <a:accent4>
        <a:srgbClr val="B7B7B7"/>
      </a:accent4>
      <a:accent5>
        <a:srgbClr val="CCCCCC"/>
      </a:accent5>
      <a:accent6>
        <a:srgbClr val="28282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